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25"/>
  </p:notesMasterIdLst>
  <p:sldIdLst>
    <p:sldId id="256" r:id="rId2"/>
    <p:sldId id="257" r:id="rId3"/>
    <p:sldId id="258" r:id="rId4"/>
    <p:sldId id="1342" r:id="rId5"/>
    <p:sldId id="1289" r:id="rId6"/>
    <p:sldId id="1362" r:id="rId7"/>
    <p:sldId id="1343" r:id="rId8"/>
    <p:sldId id="1344" r:id="rId9"/>
    <p:sldId id="1345" r:id="rId10"/>
    <p:sldId id="1346" r:id="rId11"/>
    <p:sldId id="1347" r:id="rId12"/>
    <p:sldId id="1361" r:id="rId13"/>
    <p:sldId id="1349" r:id="rId14"/>
    <p:sldId id="1348" r:id="rId15"/>
    <p:sldId id="1350" r:id="rId16"/>
    <p:sldId id="1363" r:id="rId17"/>
    <p:sldId id="1364" r:id="rId18"/>
    <p:sldId id="1372" r:id="rId19"/>
    <p:sldId id="1373" r:id="rId20"/>
    <p:sldId id="1365" r:id="rId21"/>
    <p:sldId id="1366" r:id="rId22"/>
    <p:sldId id="1368" r:id="rId23"/>
    <p:sldId id="1367" r:id="rId24"/>
  </p:sldIdLst>
  <p:sldSz cx="12192000" cy="6858000"/>
  <p:notesSz cx="6886575" cy="100171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93557" autoAdjust="0"/>
  </p:normalViewPr>
  <p:slideViewPr>
    <p:cSldViewPr snapToGrid="0">
      <p:cViewPr varScale="1">
        <p:scale>
          <a:sx n="108" d="100"/>
          <a:sy n="108" d="100"/>
        </p:scale>
        <p:origin x="714" y="10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0" d="100"/>
          <a:sy n="80" d="100"/>
        </p:scale>
        <p:origin x="3996"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9D541D-7EF0-4A34-B8BD-4FEE777549F4}" type="doc">
      <dgm:prSet loTypeId="urn:microsoft.com/office/officeart/2016/7/layout/BasicLinearProcessNumbered" loCatId="process" qsTypeId="urn:microsoft.com/office/officeart/2005/8/quickstyle/simple1" qsCatId="simple" csTypeId="urn:microsoft.com/office/officeart/2005/8/colors/colorful1" csCatId="colorful" phldr="1"/>
      <dgm:spPr/>
      <dgm:t>
        <a:bodyPr/>
        <a:lstStyle/>
        <a:p>
          <a:endParaRPr lang="en-US"/>
        </a:p>
      </dgm:t>
    </dgm:pt>
    <dgm:pt modelId="{696535AB-C18A-4AE0-99AC-959E172EDB90}">
      <dgm:prSet/>
      <dgm:spPr/>
      <dgm:t>
        <a:bodyPr/>
        <a:lstStyle/>
        <a:p>
          <a:r>
            <a:rPr kumimoji="1" lang="ja-JP" b="1"/>
            <a:t>地域包括ケアシステムを支える地域の人材不足</a:t>
          </a:r>
          <a:endParaRPr lang="en-US"/>
        </a:p>
      </dgm:t>
    </dgm:pt>
    <dgm:pt modelId="{3DCC8263-E9B7-4656-BB5D-17D05835F289}" type="parTrans" cxnId="{AF2BFC96-64FD-41A9-B03C-71A783E4C55C}">
      <dgm:prSet/>
      <dgm:spPr/>
      <dgm:t>
        <a:bodyPr/>
        <a:lstStyle/>
        <a:p>
          <a:endParaRPr lang="en-US"/>
        </a:p>
      </dgm:t>
    </dgm:pt>
    <dgm:pt modelId="{4393A9F3-158F-41AA-872A-0C50CD6313B6}" type="sibTrans" cxnId="{AF2BFC96-64FD-41A9-B03C-71A783E4C55C}">
      <dgm:prSet phldrT="1" phldr="0"/>
      <dgm:spPr/>
      <dgm:t>
        <a:bodyPr/>
        <a:lstStyle/>
        <a:p>
          <a:r>
            <a:rPr lang="en-US"/>
            <a:t>1</a:t>
          </a:r>
        </a:p>
      </dgm:t>
    </dgm:pt>
    <dgm:pt modelId="{B5D4A4F5-F4CD-453D-AF55-69313ABCFEF2}">
      <dgm:prSet/>
      <dgm:spPr/>
      <dgm:t>
        <a:bodyPr/>
        <a:lstStyle/>
        <a:p>
          <a:r>
            <a:rPr lang="ja-JP" b="1"/>
            <a:t>人材を確保する仕組みを作る</a:t>
          </a:r>
          <a:endParaRPr lang="en-US"/>
        </a:p>
      </dgm:t>
    </dgm:pt>
    <dgm:pt modelId="{2FA7DDC9-244A-4911-B2DB-D34A707F7BF4}" type="parTrans" cxnId="{972F3C1D-C048-4E0D-8DBC-039D4C9C73C8}">
      <dgm:prSet/>
      <dgm:spPr/>
      <dgm:t>
        <a:bodyPr/>
        <a:lstStyle/>
        <a:p>
          <a:endParaRPr lang="en-US"/>
        </a:p>
      </dgm:t>
    </dgm:pt>
    <dgm:pt modelId="{17D63032-89F0-4D2A-84D1-E109FE9C1192}" type="sibTrans" cxnId="{972F3C1D-C048-4E0D-8DBC-039D4C9C73C8}">
      <dgm:prSet phldrT="2" phldr="0"/>
      <dgm:spPr/>
      <dgm:t>
        <a:bodyPr/>
        <a:lstStyle/>
        <a:p>
          <a:r>
            <a:rPr lang="en-US"/>
            <a:t>2</a:t>
          </a:r>
        </a:p>
      </dgm:t>
    </dgm:pt>
    <dgm:pt modelId="{FCD4158E-2F77-4133-AEE0-FA26C1A0723D}">
      <dgm:prSet/>
      <dgm:spPr/>
      <dgm:t>
        <a:bodyPr/>
        <a:lstStyle/>
        <a:p>
          <a:r>
            <a:rPr kumimoji="1" lang="ja-JP" b="1" dirty="0"/>
            <a:t>この地域から人財を流出させない仕組み</a:t>
          </a:r>
          <a:r>
            <a:rPr kumimoji="1" lang="ja-JP" altLang="en-US" b="1" dirty="0"/>
            <a:t>が重要</a:t>
          </a:r>
          <a:endParaRPr lang="en-US" dirty="0"/>
        </a:p>
      </dgm:t>
    </dgm:pt>
    <dgm:pt modelId="{C715B651-833E-40E4-8E9C-223D3A209BA9}" type="parTrans" cxnId="{AD522191-93E5-4F3B-9160-028AEBA0DC5B}">
      <dgm:prSet/>
      <dgm:spPr/>
      <dgm:t>
        <a:bodyPr/>
        <a:lstStyle/>
        <a:p>
          <a:endParaRPr lang="en-US"/>
        </a:p>
      </dgm:t>
    </dgm:pt>
    <dgm:pt modelId="{8139FACB-32D2-4500-9F5C-63EEC9ECAEA5}" type="sibTrans" cxnId="{AD522191-93E5-4F3B-9160-028AEBA0DC5B}">
      <dgm:prSet phldrT="3" phldr="0"/>
      <dgm:spPr/>
      <dgm:t>
        <a:bodyPr/>
        <a:lstStyle/>
        <a:p>
          <a:r>
            <a:rPr lang="en-US"/>
            <a:t>3</a:t>
          </a:r>
        </a:p>
      </dgm:t>
    </dgm:pt>
    <dgm:pt modelId="{C480E658-41B0-4325-B1DF-17A28E2DDF38}">
      <dgm:prSet/>
      <dgm:spPr/>
      <dgm:t>
        <a:bodyPr/>
        <a:lstStyle/>
        <a:p>
          <a:r>
            <a:rPr kumimoji="1" lang="ja-JP" altLang="en-US" b="1" dirty="0"/>
            <a:t>疲れた</a:t>
          </a:r>
          <a:r>
            <a:rPr kumimoji="1" lang="ja-JP" b="1" dirty="0"/>
            <a:t>、新しい領域に挑戦したい・・</a:t>
          </a:r>
          <a:endParaRPr kumimoji="1" lang="en-US" altLang="ja-JP" b="1" dirty="0"/>
        </a:p>
      </dgm:t>
    </dgm:pt>
    <dgm:pt modelId="{2FF0DB74-1D6D-4CE5-9E8D-21F63659E37A}" type="parTrans" cxnId="{1E9BB0AA-EC08-4EC0-B259-F9E333B976D7}">
      <dgm:prSet/>
      <dgm:spPr/>
      <dgm:t>
        <a:bodyPr/>
        <a:lstStyle/>
        <a:p>
          <a:endParaRPr lang="en-US"/>
        </a:p>
      </dgm:t>
    </dgm:pt>
    <dgm:pt modelId="{1DF9DF14-8D8B-4720-BD62-E1A29B048995}" type="sibTrans" cxnId="{1E9BB0AA-EC08-4EC0-B259-F9E333B976D7}">
      <dgm:prSet phldrT="4" phldr="0"/>
      <dgm:spPr/>
      <dgm:t>
        <a:bodyPr/>
        <a:lstStyle/>
        <a:p>
          <a:r>
            <a:rPr lang="en-US"/>
            <a:t>4</a:t>
          </a:r>
        </a:p>
      </dgm:t>
    </dgm:pt>
    <dgm:pt modelId="{8CD45B8A-2D14-45A4-B1AC-C413B73C0A5D}">
      <dgm:prSet/>
      <dgm:spPr/>
      <dgm:t>
        <a:bodyPr/>
        <a:lstStyle/>
        <a:p>
          <a:r>
            <a:rPr lang="ja-JP" b="1"/>
            <a:t>辞めたい人材と受けたい人材のマッチング</a:t>
          </a:r>
          <a:endParaRPr lang="en-US"/>
        </a:p>
      </dgm:t>
    </dgm:pt>
    <dgm:pt modelId="{22798267-554B-46DD-87DD-C1959F403802}" type="parTrans" cxnId="{9F968F4A-9E19-4EC6-94B2-C412EA79CF78}">
      <dgm:prSet/>
      <dgm:spPr/>
      <dgm:t>
        <a:bodyPr/>
        <a:lstStyle/>
        <a:p>
          <a:endParaRPr lang="en-US"/>
        </a:p>
      </dgm:t>
    </dgm:pt>
    <dgm:pt modelId="{3B259C60-2713-4D9E-ADFF-32AADEE2B88B}" type="sibTrans" cxnId="{9F968F4A-9E19-4EC6-94B2-C412EA79CF78}">
      <dgm:prSet phldrT="5" phldr="0"/>
      <dgm:spPr/>
      <dgm:t>
        <a:bodyPr/>
        <a:lstStyle/>
        <a:p>
          <a:r>
            <a:rPr lang="en-US"/>
            <a:t>5</a:t>
          </a:r>
        </a:p>
      </dgm:t>
    </dgm:pt>
    <dgm:pt modelId="{ECB6171F-528E-42CE-B5BA-6EE9AD33BD29}" type="pres">
      <dgm:prSet presAssocID="{2B9D541D-7EF0-4A34-B8BD-4FEE777549F4}" presName="Name0" presStyleCnt="0">
        <dgm:presLayoutVars>
          <dgm:animLvl val="lvl"/>
          <dgm:resizeHandles val="exact"/>
        </dgm:presLayoutVars>
      </dgm:prSet>
      <dgm:spPr/>
    </dgm:pt>
    <dgm:pt modelId="{7D189A0F-D442-4BB7-A09C-ECE872CFCA12}" type="pres">
      <dgm:prSet presAssocID="{696535AB-C18A-4AE0-99AC-959E172EDB90}" presName="compositeNode" presStyleCnt="0">
        <dgm:presLayoutVars>
          <dgm:bulletEnabled val="1"/>
        </dgm:presLayoutVars>
      </dgm:prSet>
      <dgm:spPr/>
    </dgm:pt>
    <dgm:pt modelId="{087EC541-FE52-4D3E-9B63-CC9F0280F58F}" type="pres">
      <dgm:prSet presAssocID="{696535AB-C18A-4AE0-99AC-959E172EDB90}" presName="bgRect" presStyleLbl="bgAccFollowNode1" presStyleIdx="0" presStyleCnt="5"/>
      <dgm:spPr/>
    </dgm:pt>
    <dgm:pt modelId="{59759E69-C1F6-4C80-87A1-1869CB259046}" type="pres">
      <dgm:prSet presAssocID="{4393A9F3-158F-41AA-872A-0C50CD6313B6}" presName="sibTransNodeCircle" presStyleLbl="alignNode1" presStyleIdx="0" presStyleCnt="10">
        <dgm:presLayoutVars>
          <dgm:chMax val="0"/>
          <dgm:bulletEnabled/>
        </dgm:presLayoutVars>
      </dgm:prSet>
      <dgm:spPr/>
    </dgm:pt>
    <dgm:pt modelId="{ECFDE212-6502-4F2F-872B-8C78F7CF5295}" type="pres">
      <dgm:prSet presAssocID="{696535AB-C18A-4AE0-99AC-959E172EDB90}" presName="bottomLine" presStyleLbl="alignNode1" presStyleIdx="1" presStyleCnt="10">
        <dgm:presLayoutVars/>
      </dgm:prSet>
      <dgm:spPr/>
    </dgm:pt>
    <dgm:pt modelId="{3E6BA4B6-8DEC-41B7-8436-8624345CA879}" type="pres">
      <dgm:prSet presAssocID="{696535AB-C18A-4AE0-99AC-959E172EDB90}" presName="nodeText" presStyleLbl="bgAccFollowNode1" presStyleIdx="0" presStyleCnt="5">
        <dgm:presLayoutVars>
          <dgm:bulletEnabled val="1"/>
        </dgm:presLayoutVars>
      </dgm:prSet>
      <dgm:spPr/>
    </dgm:pt>
    <dgm:pt modelId="{1B2307F5-C71E-494F-89C4-BA366923A6EC}" type="pres">
      <dgm:prSet presAssocID="{4393A9F3-158F-41AA-872A-0C50CD6313B6}" presName="sibTrans" presStyleCnt="0"/>
      <dgm:spPr/>
    </dgm:pt>
    <dgm:pt modelId="{2BB93331-3092-47F6-8B85-17E2D9AAD2FC}" type="pres">
      <dgm:prSet presAssocID="{B5D4A4F5-F4CD-453D-AF55-69313ABCFEF2}" presName="compositeNode" presStyleCnt="0">
        <dgm:presLayoutVars>
          <dgm:bulletEnabled val="1"/>
        </dgm:presLayoutVars>
      </dgm:prSet>
      <dgm:spPr/>
    </dgm:pt>
    <dgm:pt modelId="{53DC6D9F-F241-407E-A111-3A251A516300}" type="pres">
      <dgm:prSet presAssocID="{B5D4A4F5-F4CD-453D-AF55-69313ABCFEF2}" presName="bgRect" presStyleLbl="bgAccFollowNode1" presStyleIdx="1" presStyleCnt="5"/>
      <dgm:spPr/>
    </dgm:pt>
    <dgm:pt modelId="{48BEC678-9207-4A04-80D7-360B9432AEBB}" type="pres">
      <dgm:prSet presAssocID="{17D63032-89F0-4D2A-84D1-E109FE9C1192}" presName="sibTransNodeCircle" presStyleLbl="alignNode1" presStyleIdx="2" presStyleCnt="10">
        <dgm:presLayoutVars>
          <dgm:chMax val="0"/>
          <dgm:bulletEnabled/>
        </dgm:presLayoutVars>
      </dgm:prSet>
      <dgm:spPr/>
    </dgm:pt>
    <dgm:pt modelId="{17F8FA34-065D-4E96-9C5A-550EBCB86E1A}" type="pres">
      <dgm:prSet presAssocID="{B5D4A4F5-F4CD-453D-AF55-69313ABCFEF2}" presName="bottomLine" presStyleLbl="alignNode1" presStyleIdx="3" presStyleCnt="10">
        <dgm:presLayoutVars/>
      </dgm:prSet>
      <dgm:spPr/>
    </dgm:pt>
    <dgm:pt modelId="{F98F0270-D23F-4AF3-96F8-4F0116263A49}" type="pres">
      <dgm:prSet presAssocID="{B5D4A4F5-F4CD-453D-AF55-69313ABCFEF2}" presName="nodeText" presStyleLbl="bgAccFollowNode1" presStyleIdx="1" presStyleCnt="5">
        <dgm:presLayoutVars>
          <dgm:bulletEnabled val="1"/>
        </dgm:presLayoutVars>
      </dgm:prSet>
      <dgm:spPr/>
    </dgm:pt>
    <dgm:pt modelId="{0D279D17-6740-4841-BF65-D4897CE64C95}" type="pres">
      <dgm:prSet presAssocID="{17D63032-89F0-4D2A-84D1-E109FE9C1192}" presName="sibTrans" presStyleCnt="0"/>
      <dgm:spPr/>
    </dgm:pt>
    <dgm:pt modelId="{536F3FCE-22AF-44BB-BA6E-4D97B876229A}" type="pres">
      <dgm:prSet presAssocID="{FCD4158E-2F77-4133-AEE0-FA26C1A0723D}" presName="compositeNode" presStyleCnt="0">
        <dgm:presLayoutVars>
          <dgm:bulletEnabled val="1"/>
        </dgm:presLayoutVars>
      </dgm:prSet>
      <dgm:spPr/>
    </dgm:pt>
    <dgm:pt modelId="{CC06FC19-89AD-4368-B165-85DE73ED4635}" type="pres">
      <dgm:prSet presAssocID="{FCD4158E-2F77-4133-AEE0-FA26C1A0723D}" presName="bgRect" presStyleLbl="bgAccFollowNode1" presStyleIdx="2" presStyleCnt="5"/>
      <dgm:spPr/>
    </dgm:pt>
    <dgm:pt modelId="{92454EE6-568B-4E73-98EA-91D3A368B0FF}" type="pres">
      <dgm:prSet presAssocID="{8139FACB-32D2-4500-9F5C-63EEC9ECAEA5}" presName="sibTransNodeCircle" presStyleLbl="alignNode1" presStyleIdx="4" presStyleCnt="10">
        <dgm:presLayoutVars>
          <dgm:chMax val="0"/>
          <dgm:bulletEnabled/>
        </dgm:presLayoutVars>
      </dgm:prSet>
      <dgm:spPr/>
    </dgm:pt>
    <dgm:pt modelId="{29FC2D7D-5CB1-4F02-B605-DFF56B04860E}" type="pres">
      <dgm:prSet presAssocID="{FCD4158E-2F77-4133-AEE0-FA26C1A0723D}" presName="bottomLine" presStyleLbl="alignNode1" presStyleIdx="5" presStyleCnt="10">
        <dgm:presLayoutVars/>
      </dgm:prSet>
      <dgm:spPr/>
    </dgm:pt>
    <dgm:pt modelId="{8850C0E2-5E1A-4A03-87A8-8E770EA65BA0}" type="pres">
      <dgm:prSet presAssocID="{FCD4158E-2F77-4133-AEE0-FA26C1A0723D}" presName="nodeText" presStyleLbl="bgAccFollowNode1" presStyleIdx="2" presStyleCnt="5">
        <dgm:presLayoutVars>
          <dgm:bulletEnabled val="1"/>
        </dgm:presLayoutVars>
      </dgm:prSet>
      <dgm:spPr/>
    </dgm:pt>
    <dgm:pt modelId="{B9B246EB-D52C-4500-8684-786DAC86C211}" type="pres">
      <dgm:prSet presAssocID="{8139FACB-32D2-4500-9F5C-63EEC9ECAEA5}" presName="sibTrans" presStyleCnt="0"/>
      <dgm:spPr/>
    </dgm:pt>
    <dgm:pt modelId="{C444F8B1-F2FE-4852-8DB7-EE7E3D3F9779}" type="pres">
      <dgm:prSet presAssocID="{C480E658-41B0-4325-B1DF-17A28E2DDF38}" presName="compositeNode" presStyleCnt="0">
        <dgm:presLayoutVars>
          <dgm:bulletEnabled val="1"/>
        </dgm:presLayoutVars>
      </dgm:prSet>
      <dgm:spPr/>
    </dgm:pt>
    <dgm:pt modelId="{93894625-6F7B-45C4-ADA9-3D32DFC3AE94}" type="pres">
      <dgm:prSet presAssocID="{C480E658-41B0-4325-B1DF-17A28E2DDF38}" presName="bgRect" presStyleLbl="bgAccFollowNode1" presStyleIdx="3" presStyleCnt="5"/>
      <dgm:spPr/>
    </dgm:pt>
    <dgm:pt modelId="{291D4431-D848-4D62-8D78-8924DE4F2535}" type="pres">
      <dgm:prSet presAssocID="{1DF9DF14-8D8B-4720-BD62-E1A29B048995}" presName="sibTransNodeCircle" presStyleLbl="alignNode1" presStyleIdx="6" presStyleCnt="10">
        <dgm:presLayoutVars>
          <dgm:chMax val="0"/>
          <dgm:bulletEnabled/>
        </dgm:presLayoutVars>
      </dgm:prSet>
      <dgm:spPr/>
    </dgm:pt>
    <dgm:pt modelId="{B1FEBAF0-7417-4461-9BE0-0803B0037981}" type="pres">
      <dgm:prSet presAssocID="{C480E658-41B0-4325-B1DF-17A28E2DDF38}" presName="bottomLine" presStyleLbl="alignNode1" presStyleIdx="7" presStyleCnt="10">
        <dgm:presLayoutVars/>
      </dgm:prSet>
      <dgm:spPr/>
    </dgm:pt>
    <dgm:pt modelId="{10F217D4-A3A7-42F7-B627-88E8DD1F5234}" type="pres">
      <dgm:prSet presAssocID="{C480E658-41B0-4325-B1DF-17A28E2DDF38}" presName="nodeText" presStyleLbl="bgAccFollowNode1" presStyleIdx="3" presStyleCnt="5">
        <dgm:presLayoutVars>
          <dgm:bulletEnabled val="1"/>
        </dgm:presLayoutVars>
      </dgm:prSet>
      <dgm:spPr/>
    </dgm:pt>
    <dgm:pt modelId="{85C7F093-AF36-432C-8266-585404F2AA4A}" type="pres">
      <dgm:prSet presAssocID="{1DF9DF14-8D8B-4720-BD62-E1A29B048995}" presName="sibTrans" presStyleCnt="0"/>
      <dgm:spPr/>
    </dgm:pt>
    <dgm:pt modelId="{D9B0FC55-6041-4C16-8B53-C09DE6B32C7F}" type="pres">
      <dgm:prSet presAssocID="{8CD45B8A-2D14-45A4-B1AC-C413B73C0A5D}" presName="compositeNode" presStyleCnt="0">
        <dgm:presLayoutVars>
          <dgm:bulletEnabled val="1"/>
        </dgm:presLayoutVars>
      </dgm:prSet>
      <dgm:spPr/>
    </dgm:pt>
    <dgm:pt modelId="{AAC9E8B6-8854-42D3-AFFA-DCBA04015EB8}" type="pres">
      <dgm:prSet presAssocID="{8CD45B8A-2D14-45A4-B1AC-C413B73C0A5D}" presName="bgRect" presStyleLbl="bgAccFollowNode1" presStyleIdx="4" presStyleCnt="5"/>
      <dgm:spPr/>
    </dgm:pt>
    <dgm:pt modelId="{B3C0B303-29A3-4D56-8C97-7DCA41A2A857}" type="pres">
      <dgm:prSet presAssocID="{3B259C60-2713-4D9E-ADFF-32AADEE2B88B}" presName="sibTransNodeCircle" presStyleLbl="alignNode1" presStyleIdx="8" presStyleCnt="10">
        <dgm:presLayoutVars>
          <dgm:chMax val="0"/>
          <dgm:bulletEnabled/>
        </dgm:presLayoutVars>
      </dgm:prSet>
      <dgm:spPr/>
    </dgm:pt>
    <dgm:pt modelId="{DD293328-BA04-4C46-9F7A-1EE021F699B4}" type="pres">
      <dgm:prSet presAssocID="{8CD45B8A-2D14-45A4-B1AC-C413B73C0A5D}" presName="bottomLine" presStyleLbl="alignNode1" presStyleIdx="9" presStyleCnt="10">
        <dgm:presLayoutVars/>
      </dgm:prSet>
      <dgm:spPr/>
    </dgm:pt>
    <dgm:pt modelId="{77066AF5-A503-45AC-B33E-088FC9F52D78}" type="pres">
      <dgm:prSet presAssocID="{8CD45B8A-2D14-45A4-B1AC-C413B73C0A5D}" presName="nodeText" presStyleLbl="bgAccFollowNode1" presStyleIdx="4" presStyleCnt="5">
        <dgm:presLayoutVars>
          <dgm:bulletEnabled val="1"/>
        </dgm:presLayoutVars>
      </dgm:prSet>
      <dgm:spPr/>
    </dgm:pt>
  </dgm:ptLst>
  <dgm:cxnLst>
    <dgm:cxn modelId="{92DEE00A-E9AF-46A7-B49B-A7D8E41747D3}" type="presOf" srcId="{FCD4158E-2F77-4133-AEE0-FA26C1A0723D}" destId="{CC06FC19-89AD-4368-B165-85DE73ED4635}" srcOrd="0" destOrd="0" presId="urn:microsoft.com/office/officeart/2016/7/layout/BasicLinearProcessNumbered"/>
    <dgm:cxn modelId="{698BF515-58B1-4B1D-B95C-6E7016D0876C}" type="presOf" srcId="{8139FACB-32D2-4500-9F5C-63EEC9ECAEA5}" destId="{92454EE6-568B-4E73-98EA-91D3A368B0FF}" srcOrd="0" destOrd="0" presId="urn:microsoft.com/office/officeart/2016/7/layout/BasicLinearProcessNumbered"/>
    <dgm:cxn modelId="{972F3C1D-C048-4E0D-8DBC-039D4C9C73C8}" srcId="{2B9D541D-7EF0-4A34-B8BD-4FEE777549F4}" destId="{B5D4A4F5-F4CD-453D-AF55-69313ABCFEF2}" srcOrd="1" destOrd="0" parTransId="{2FA7DDC9-244A-4911-B2DB-D34A707F7BF4}" sibTransId="{17D63032-89F0-4D2A-84D1-E109FE9C1192}"/>
    <dgm:cxn modelId="{46CFFC20-32F7-471F-B4D1-782E5CE6C1DB}" type="presOf" srcId="{B5D4A4F5-F4CD-453D-AF55-69313ABCFEF2}" destId="{53DC6D9F-F241-407E-A111-3A251A516300}" srcOrd="0" destOrd="0" presId="urn:microsoft.com/office/officeart/2016/7/layout/BasicLinearProcessNumbered"/>
    <dgm:cxn modelId="{235BE337-C98E-4B0F-B7E2-047E93D8518C}" type="presOf" srcId="{1DF9DF14-8D8B-4720-BD62-E1A29B048995}" destId="{291D4431-D848-4D62-8D78-8924DE4F2535}" srcOrd="0" destOrd="0" presId="urn:microsoft.com/office/officeart/2016/7/layout/BasicLinearProcessNumbered"/>
    <dgm:cxn modelId="{ABB0F963-1845-4848-AD3C-67EAD7908625}" type="presOf" srcId="{8CD45B8A-2D14-45A4-B1AC-C413B73C0A5D}" destId="{77066AF5-A503-45AC-B33E-088FC9F52D78}" srcOrd="1" destOrd="0" presId="urn:microsoft.com/office/officeart/2016/7/layout/BasicLinearProcessNumbered"/>
    <dgm:cxn modelId="{9F968F4A-9E19-4EC6-94B2-C412EA79CF78}" srcId="{2B9D541D-7EF0-4A34-B8BD-4FEE777549F4}" destId="{8CD45B8A-2D14-45A4-B1AC-C413B73C0A5D}" srcOrd="4" destOrd="0" parTransId="{22798267-554B-46DD-87DD-C1959F403802}" sibTransId="{3B259C60-2713-4D9E-ADFF-32AADEE2B88B}"/>
    <dgm:cxn modelId="{701C7D4C-B429-4F92-AA60-C7F967BCE140}" type="presOf" srcId="{8CD45B8A-2D14-45A4-B1AC-C413B73C0A5D}" destId="{AAC9E8B6-8854-42D3-AFFA-DCBA04015EB8}" srcOrd="0" destOrd="0" presId="urn:microsoft.com/office/officeart/2016/7/layout/BasicLinearProcessNumbered"/>
    <dgm:cxn modelId="{3B64D64C-A2B2-483C-BF67-7DB342A898D5}" type="presOf" srcId="{3B259C60-2713-4D9E-ADFF-32AADEE2B88B}" destId="{B3C0B303-29A3-4D56-8C97-7DCA41A2A857}" srcOrd="0" destOrd="0" presId="urn:microsoft.com/office/officeart/2016/7/layout/BasicLinearProcessNumbered"/>
    <dgm:cxn modelId="{2E29F155-E708-49BF-A05E-23533B5C8A3D}" type="presOf" srcId="{696535AB-C18A-4AE0-99AC-959E172EDB90}" destId="{3E6BA4B6-8DEC-41B7-8436-8624345CA879}" srcOrd="1" destOrd="0" presId="urn:microsoft.com/office/officeart/2016/7/layout/BasicLinearProcessNumbered"/>
    <dgm:cxn modelId="{55505A56-80C5-48E8-A749-51309BBDCBE2}" type="presOf" srcId="{17D63032-89F0-4D2A-84D1-E109FE9C1192}" destId="{48BEC678-9207-4A04-80D7-360B9432AEBB}" srcOrd="0" destOrd="0" presId="urn:microsoft.com/office/officeart/2016/7/layout/BasicLinearProcessNumbered"/>
    <dgm:cxn modelId="{A07EA878-703E-4D22-A6A1-800449F98621}" type="presOf" srcId="{C480E658-41B0-4325-B1DF-17A28E2DDF38}" destId="{10F217D4-A3A7-42F7-B627-88E8DD1F5234}" srcOrd="1" destOrd="0" presId="urn:microsoft.com/office/officeart/2016/7/layout/BasicLinearProcessNumbered"/>
    <dgm:cxn modelId="{AD522191-93E5-4F3B-9160-028AEBA0DC5B}" srcId="{2B9D541D-7EF0-4A34-B8BD-4FEE777549F4}" destId="{FCD4158E-2F77-4133-AEE0-FA26C1A0723D}" srcOrd="2" destOrd="0" parTransId="{C715B651-833E-40E4-8E9C-223D3A209BA9}" sibTransId="{8139FACB-32D2-4500-9F5C-63EEC9ECAEA5}"/>
    <dgm:cxn modelId="{49019192-E46B-4B37-B2D8-F473E8CD40D9}" type="presOf" srcId="{2B9D541D-7EF0-4A34-B8BD-4FEE777549F4}" destId="{ECB6171F-528E-42CE-B5BA-6EE9AD33BD29}" srcOrd="0" destOrd="0" presId="urn:microsoft.com/office/officeart/2016/7/layout/BasicLinearProcessNumbered"/>
    <dgm:cxn modelId="{B89AEC92-899D-44AA-9279-ECB1B99A9B13}" type="presOf" srcId="{FCD4158E-2F77-4133-AEE0-FA26C1A0723D}" destId="{8850C0E2-5E1A-4A03-87A8-8E770EA65BA0}" srcOrd="1" destOrd="0" presId="urn:microsoft.com/office/officeart/2016/7/layout/BasicLinearProcessNumbered"/>
    <dgm:cxn modelId="{AF2BFC96-64FD-41A9-B03C-71A783E4C55C}" srcId="{2B9D541D-7EF0-4A34-B8BD-4FEE777549F4}" destId="{696535AB-C18A-4AE0-99AC-959E172EDB90}" srcOrd="0" destOrd="0" parTransId="{3DCC8263-E9B7-4656-BB5D-17D05835F289}" sibTransId="{4393A9F3-158F-41AA-872A-0C50CD6313B6}"/>
    <dgm:cxn modelId="{14F865A7-53A3-4582-AD0B-D220B7D1D059}" type="presOf" srcId="{696535AB-C18A-4AE0-99AC-959E172EDB90}" destId="{087EC541-FE52-4D3E-9B63-CC9F0280F58F}" srcOrd="0" destOrd="0" presId="urn:microsoft.com/office/officeart/2016/7/layout/BasicLinearProcessNumbered"/>
    <dgm:cxn modelId="{1E9BB0AA-EC08-4EC0-B259-F9E333B976D7}" srcId="{2B9D541D-7EF0-4A34-B8BD-4FEE777549F4}" destId="{C480E658-41B0-4325-B1DF-17A28E2DDF38}" srcOrd="3" destOrd="0" parTransId="{2FF0DB74-1D6D-4CE5-9E8D-21F63659E37A}" sibTransId="{1DF9DF14-8D8B-4720-BD62-E1A29B048995}"/>
    <dgm:cxn modelId="{C64701AB-95C4-4B24-95CE-4912A4D484FC}" type="presOf" srcId="{4393A9F3-158F-41AA-872A-0C50CD6313B6}" destId="{59759E69-C1F6-4C80-87A1-1869CB259046}" srcOrd="0" destOrd="0" presId="urn:microsoft.com/office/officeart/2016/7/layout/BasicLinearProcessNumbered"/>
    <dgm:cxn modelId="{9A0C92D5-0ADC-4E15-8865-EDFE614C7524}" type="presOf" srcId="{C480E658-41B0-4325-B1DF-17A28E2DDF38}" destId="{93894625-6F7B-45C4-ADA9-3D32DFC3AE94}" srcOrd="0" destOrd="0" presId="urn:microsoft.com/office/officeart/2016/7/layout/BasicLinearProcessNumbered"/>
    <dgm:cxn modelId="{7378BCF4-F37C-4C5E-9268-86AEE26BA5C9}" type="presOf" srcId="{B5D4A4F5-F4CD-453D-AF55-69313ABCFEF2}" destId="{F98F0270-D23F-4AF3-96F8-4F0116263A49}" srcOrd="1" destOrd="0" presId="urn:microsoft.com/office/officeart/2016/7/layout/BasicLinearProcessNumbered"/>
    <dgm:cxn modelId="{F8F159E2-73D0-47FE-A885-CA19470F3D91}" type="presParOf" srcId="{ECB6171F-528E-42CE-B5BA-6EE9AD33BD29}" destId="{7D189A0F-D442-4BB7-A09C-ECE872CFCA12}" srcOrd="0" destOrd="0" presId="urn:microsoft.com/office/officeart/2016/7/layout/BasicLinearProcessNumbered"/>
    <dgm:cxn modelId="{1AE67A76-F9E7-4572-BFD5-A0FCA77B3E24}" type="presParOf" srcId="{7D189A0F-D442-4BB7-A09C-ECE872CFCA12}" destId="{087EC541-FE52-4D3E-9B63-CC9F0280F58F}" srcOrd="0" destOrd="0" presId="urn:microsoft.com/office/officeart/2016/7/layout/BasicLinearProcessNumbered"/>
    <dgm:cxn modelId="{EB7FE621-EC50-4902-8936-0FC81C5CC2B2}" type="presParOf" srcId="{7D189A0F-D442-4BB7-A09C-ECE872CFCA12}" destId="{59759E69-C1F6-4C80-87A1-1869CB259046}" srcOrd="1" destOrd="0" presId="urn:microsoft.com/office/officeart/2016/7/layout/BasicLinearProcessNumbered"/>
    <dgm:cxn modelId="{5B25767D-22DF-4B78-8C3D-9221F7410E0A}" type="presParOf" srcId="{7D189A0F-D442-4BB7-A09C-ECE872CFCA12}" destId="{ECFDE212-6502-4F2F-872B-8C78F7CF5295}" srcOrd="2" destOrd="0" presId="urn:microsoft.com/office/officeart/2016/7/layout/BasicLinearProcessNumbered"/>
    <dgm:cxn modelId="{BA865B5D-56B3-44DB-AD98-AC1BCC5B3F9B}" type="presParOf" srcId="{7D189A0F-D442-4BB7-A09C-ECE872CFCA12}" destId="{3E6BA4B6-8DEC-41B7-8436-8624345CA879}" srcOrd="3" destOrd="0" presId="urn:microsoft.com/office/officeart/2016/7/layout/BasicLinearProcessNumbered"/>
    <dgm:cxn modelId="{2815B139-87E6-40D8-9F47-BCC8DEFD48B6}" type="presParOf" srcId="{ECB6171F-528E-42CE-B5BA-6EE9AD33BD29}" destId="{1B2307F5-C71E-494F-89C4-BA366923A6EC}" srcOrd="1" destOrd="0" presId="urn:microsoft.com/office/officeart/2016/7/layout/BasicLinearProcessNumbered"/>
    <dgm:cxn modelId="{0B32B5FB-7D8E-45B5-BB81-0333A7B5D5DF}" type="presParOf" srcId="{ECB6171F-528E-42CE-B5BA-6EE9AD33BD29}" destId="{2BB93331-3092-47F6-8B85-17E2D9AAD2FC}" srcOrd="2" destOrd="0" presId="urn:microsoft.com/office/officeart/2016/7/layout/BasicLinearProcessNumbered"/>
    <dgm:cxn modelId="{4B401C7D-D1E2-4CE9-9197-0DCF35537F26}" type="presParOf" srcId="{2BB93331-3092-47F6-8B85-17E2D9AAD2FC}" destId="{53DC6D9F-F241-407E-A111-3A251A516300}" srcOrd="0" destOrd="0" presId="urn:microsoft.com/office/officeart/2016/7/layout/BasicLinearProcessNumbered"/>
    <dgm:cxn modelId="{D4F475B9-E027-43E8-BB68-00C61FDA76D8}" type="presParOf" srcId="{2BB93331-3092-47F6-8B85-17E2D9AAD2FC}" destId="{48BEC678-9207-4A04-80D7-360B9432AEBB}" srcOrd="1" destOrd="0" presId="urn:microsoft.com/office/officeart/2016/7/layout/BasicLinearProcessNumbered"/>
    <dgm:cxn modelId="{69F8BD9D-8E8B-4761-AB03-6888B035F50D}" type="presParOf" srcId="{2BB93331-3092-47F6-8B85-17E2D9AAD2FC}" destId="{17F8FA34-065D-4E96-9C5A-550EBCB86E1A}" srcOrd="2" destOrd="0" presId="urn:microsoft.com/office/officeart/2016/7/layout/BasicLinearProcessNumbered"/>
    <dgm:cxn modelId="{B691BA9D-E991-4B27-B6DF-A13E59F42FFA}" type="presParOf" srcId="{2BB93331-3092-47F6-8B85-17E2D9AAD2FC}" destId="{F98F0270-D23F-4AF3-96F8-4F0116263A49}" srcOrd="3" destOrd="0" presId="urn:microsoft.com/office/officeart/2016/7/layout/BasicLinearProcessNumbered"/>
    <dgm:cxn modelId="{D539C238-EA70-4B5E-9CFF-AEEDCD636282}" type="presParOf" srcId="{ECB6171F-528E-42CE-B5BA-6EE9AD33BD29}" destId="{0D279D17-6740-4841-BF65-D4897CE64C95}" srcOrd="3" destOrd="0" presId="urn:microsoft.com/office/officeart/2016/7/layout/BasicLinearProcessNumbered"/>
    <dgm:cxn modelId="{6DFF128A-00AE-4490-8438-5FFD711F26BF}" type="presParOf" srcId="{ECB6171F-528E-42CE-B5BA-6EE9AD33BD29}" destId="{536F3FCE-22AF-44BB-BA6E-4D97B876229A}" srcOrd="4" destOrd="0" presId="urn:microsoft.com/office/officeart/2016/7/layout/BasicLinearProcessNumbered"/>
    <dgm:cxn modelId="{41259CB4-7AC5-4C49-BB5D-4FAAF0E1138D}" type="presParOf" srcId="{536F3FCE-22AF-44BB-BA6E-4D97B876229A}" destId="{CC06FC19-89AD-4368-B165-85DE73ED4635}" srcOrd="0" destOrd="0" presId="urn:microsoft.com/office/officeart/2016/7/layout/BasicLinearProcessNumbered"/>
    <dgm:cxn modelId="{3EB07DF6-9CA5-47DA-B4B3-1E850C84C0EC}" type="presParOf" srcId="{536F3FCE-22AF-44BB-BA6E-4D97B876229A}" destId="{92454EE6-568B-4E73-98EA-91D3A368B0FF}" srcOrd="1" destOrd="0" presId="urn:microsoft.com/office/officeart/2016/7/layout/BasicLinearProcessNumbered"/>
    <dgm:cxn modelId="{D1207990-9EE5-4F86-B798-A04BD7E79E23}" type="presParOf" srcId="{536F3FCE-22AF-44BB-BA6E-4D97B876229A}" destId="{29FC2D7D-5CB1-4F02-B605-DFF56B04860E}" srcOrd="2" destOrd="0" presId="urn:microsoft.com/office/officeart/2016/7/layout/BasicLinearProcessNumbered"/>
    <dgm:cxn modelId="{60DFAB79-A7C1-4838-81C9-3CE086224ADC}" type="presParOf" srcId="{536F3FCE-22AF-44BB-BA6E-4D97B876229A}" destId="{8850C0E2-5E1A-4A03-87A8-8E770EA65BA0}" srcOrd="3" destOrd="0" presId="urn:microsoft.com/office/officeart/2016/7/layout/BasicLinearProcessNumbered"/>
    <dgm:cxn modelId="{320869E1-D021-4983-A255-4EE588BC94FE}" type="presParOf" srcId="{ECB6171F-528E-42CE-B5BA-6EE9AD33BD29}" destId="{B9B246EB-D52C-4500-8684-786DAC86C211}" srcOrd="5" destOrd="0" presId="urn:microsoft.com/office/officeart/2016/7/layout/BasicLinearProcessNumbered"/>
    <dgm:cxn modelId="{C4B1A9ED-E3B6-4D19-819D-57125DFAEF56}" type="presParOf" srcId="{ECB6171F-528E-42CE-B5BA-6EE9AD33BD29}" destId="{C444F8B1-F2FE-4852-8DB7-EE7E3D3F9779}" srcOrd="6" destOrd="0" presId="urn:microsoft.com/office/officeart/2016/7/layout/BasicLinearProcessNumbered"/>
    <dgm:cxn modelId="{1BAAA602-B13D-4699-989E-C2839CE760D1}" type="presParOf" srcId="{C444F8B1-F2FE-4852-8DB7-EE7E3D3F9779}" destId="{93894625-6F7B-45C4-ADA9-3D32DFC3AE94}" srcOrd="0" destOrd="0" presId="urn:microsoft.com/office/officeart/2016/7/layout/BasicLinearProcessNumbered"/>
    <dgm:cxn modelId="{4029D94B-209E-48F5-803E-0EBE3F62CEFF}" type="presParOf" srcId="{C444F8B1-F2FE-4852-8DB7-EE7E3D3F9779}" destId="{291D4431-D848-4D62-8D78-8924DE4F2535}" srcOrd="1" destOrd="0" presId="urn:microsoft.com/office/officeart/2016/7/layout/BasicLinearProcessNumbered"/>
    <dgm:cxn modelId="{D65E9F92-36FA-47CD-BF10-50BA73405F30}" type="presParOf" srcId="{C444F8B1-F2FE-4852-8DB7-EE7E3D3F9779}" destId="{B1FEBAF0-7417-4461-9BE0-0803B0037981}" srcOrd="2" destOrd="0" presId="urn:microsoft.com/office/officeart/2016/7/layout/BasicLinearProcessNumbered"/>
    <dgm:cxn modelId="{32320291-D62D-4968-B711-2642BD2C235D}" type="presParOf" srcId="{C444F8B1-F2FE-4852-8DB7-EE7E3D3F9779}" destId="{10F217D4-A3A7-42F7-B627-88E8DD1F5234}" srcOrd="3" destOrd="0" presId="urn:microsoft.com/office/officeart/2016/7/layout/BasicLinearProcessNumbered"/>
    <dgm:cxn modelId="{F210E4C4-10AA-4077-B313-7D3C9A80B1DB}" type="presParOf" srcId="{ECB6171F-528E-42CE-B5BA-6EE9AD33BD29}" destId="{85C7F093-AF36-432C-8266-585404F2AA4A}" srcOrd="7" destOrd="0" presId="urn:microsoft.com/office/officeart/2016/7/layout/BasicLinearProcessNumbered"/>
    <dgm:cxn modelId="{0D9FB25C-D261-4F86-A7A0-0193F20BE3C5}" type="presParOf" srcId="{ECB6171F-528E-42CE-B5BA-6EE9AD33BD29}" destId="{D9B0FC55-6041-4C16-8B53-C09DE6B32C7F}" srcOrd="8" destOrd="0" presId="urn:microsoft.com/office/officeart/2016/7/layout/BasicLinearProcessNumbered"/>
    <dgm:cxn modelId="{7514CF8D-0A1A-4B82-8E1F-04149E8CA618}" type="presParOf" srcId="{D9B0FC55-6041-4C16-8B53-C09DE6B32C7F}" destId="{AAC9E8B6-8854-42D3-AFFA-DCBA04015EB8}" srcOrd="0" destOrd="0" presId="urn:microsoft.com/office/officeart/2016/7/layout/BasicLinearProcessNumbered"/>
    <dgm:cxn modelId="{F9DF062E-693B-4676-B48A-3B95B32903BD}" type="presParOf" srcId="{D9B0FC55-6041-4C16-8B53-C09DE6B32C7F}" destId="{B3C0B303-29A3-4D56-8C97-7DCA41A2A857}" srcOrd="1" destOrd="0" presId="urn:microsoft.com/office/officeart/2016/7/layout/BasicLinearProcessNumbered"/>
    <dgm:cxn modelId="{7BC32316-7F3E-400D-97B8-621B23BBAC1F}" type="presParOf" srcId="{D9B0FC55-6041-4C16-8B53-C09DE6B32C7F}" destId="{DD293328-BA04-4C46-9F7A-1EE021F699B4}" srcOrd="2" destOrd="0" presId="urn:microsoft.com/office/officeart/2016/7/layout/BasicLinearProcessNumbered"/>
    <dgm:cxn modelId="{C9FEFCC9-D822-44C6-B8D0-D9263954A5E2}" type="presParOf" srcId="{D9B0FC55-6041-4C16-8B53-C09DE6B32C7F}" destId="{77066AF5-A503-45AC-B33E-088FC9F52D78}"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0C7DBD-5AAC-48BB-8A7F-48A012D2637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DAB77CF-1E26-4E44-AA07-A2224BE992B7}">
      <dgm:prSet/>
      <dgm:spPr/>
      <dgm:t>
        <a:bodyPr/>
        <a:lstStyle/>
        <a:p>
          <a:r>
            <a:rPr kumimoji="1" lang="en-US" altLang="ja-JP" dirty="0"/>
            <a:t>2022</a:t>
          </a:r>
          <a:r>
            <a:rPr kumimoji="1" lang="ja-JP" altLang="en-US" dirty="0"/>
            <a:t>年</a:t>
          </a:r>
          <a:r>
            <a:rPr kumimoji="1" lang="en-US" altLang="ja-JP" dirty="0"/>
            <a:t>11</a:t>
          </a:r>
          <a:r>
            <a:rPr kumimoji="1" lang="ja-JP" altLang="en-US" dirty="0"/>
            <a:t>月</a:t>
          </a:r>
          <a:endParaRPr lang="en-US" dirty="0"/>
        </a:p>
      </dgm:t>
    </dgm:pt>
    <dgm:pt modelId="{0E6FB3C2-D302-4F3C-A5FD-819DBBAD7CEF}" type="parTrans" cxnId="{85DC406A-D2DC-4377-B7F6-D2CD37FC81FE}">
      <dgm:prSet/>
      <dgm:spPr/>
      <dgm:t>
        <a:bodyPr/>
        <a:lstStyle/>
        <a:p>
          <a:endParaRPr lang="en-US"/>
        </a:p>
      </dgm:t>
    </dgm:pt>
    <dgm:pt modelId="{3C812076-CEAD-448F-878A-A13DA9C28E04}" type="sibTrans" cxnId="{85DC406A-D2DC-4377-B7F6-D2CD37FC81FE}">
      <dgm:prSet/>
      <dgm:spPr/>
      <dgm:t>
        <a:bodyPr/>
        <a:lstStyle/>
        <a:p>
          <a:endParaRPr lang="en-US"/>
        </a:p>
      </dgm:t>
    </dgm:pt>
    <dgm:pt modelId="{51D94098-52D1-4582-9514-6B083D4F3E84}">
      <dgm:prSet/>
      <dgm:spPr/>
      <dgm:t>
        <a:bodyPr/>
        <a:lstStyle/>
        <a:p>
          <a:r>
            <a:rPr kumimoji="1" lang="ja-JP"/>
            <a:t>現在産科、小児科、</a:t>
          </a:r>
          <a:r>
            <a:rPr kumimoji="1" lang="en-US"/>
            <a:t>NICU</a:t>
          </a:r>
          <a:r>
            <a:rPr kumimoji="1" lang="ja-JP"/>
            <a:t>の混合病棟に勤務</a:t>
          </a:r>
          <a:endParaRPr lang="en-US"/>
        </a:p>
      </dgm:t>
    </dgm:pt>
    <dgm:pt modelId="{BC1A3EA1-8C32-408C-A885-2F352835E330}" type="parTrans" cxnId="{2B97330E-C74F-453A-8D30-4D4E328DD45C}">
      <dgm:prSet/>
      <dgm:spPr/>
      <dgm:t>
        <a:bodyPr/>
        <a:lstStyle/>
        <a:p>
          <a:endParaRPr lang="en-US"/>
        </a:p>
      </dgm:t>
    </dgm:pt>
    <dgm:pt modelId="{390F2B08-B6F4-4016-85E7-9963F331EFCB}" type="sibTrans" cxnId="{2B97330E-C74F-453A-8D30-4D4E328DD45C}">
      <dgm:prSet/>
      <dgm:spPr/>
      <dgm:t>
        <a:bodyPr/>
        <a:lstStyle/>
        <a:p>
          <a:endParaRPr lang="en-US"/>
        </a:p>
      </dgm:t>
    </dgm:pt>
    <dgm:pt modelId="{8CC8A90B-93D5-43A6-916B-F436B69CD225}">
      <dgm:prSet/>
      <dgm:spPr/>
      <dgm:t>
        <a:bodyPr/>
        <a:lstStyle/>
        <a:p>
          <a:r>
            <a:rPr lang="ja-JP"/>
            <a:t>将来的に在宅医療や訪問看護などの分野で働きたい・・</a:t>
          </a:r>
          <a:endParaRPr lang="en-US"/>
        </a:p>
      </dgm:t>
    </dgm:pt>
    <dgm:pt modelId="{CC6831D3-C5C7-46CD-9C38-0C82F1B6DAB9}" type="parTrans" cxnId="{36F95C8F-6A02-4CE8-AF5D-A89CC51575B7}">
      <dgm:prSet/>
      <dgm:spPr/>
      <dgm:t>
        <a:bodyPr/>
        <a:lstStyle/>
        <a:p>
          <a:endParaRPr lang="en-US"/>
        </a:p>
      </dgm:t>
    </dgm:pt>
    <dgm:pt modelId="{801CD3E7-AE09-4C8F-A757-BAA7F54E8E82}" type="sibTrans" cxnId="{36F95C8F-6A02-4CE8-AF5D-A89CC51575B7}">
      <dgm:prSet/>
      <dgm:spPr/>
      <dgm:t>
        <a:bodyPr/>
        <a:lstStyle/>
        <a:p>
          <a:endParaRPr lang="en-US"/>
        </a:p>
      </dgm:t>
    </dgm:pt>
    <dgm:pt modelId="{C7B8B3CB-6392-4276-BEDE-B42FD1F55B3B}">
      <dgm:prSet/>
      <dgm:spPr/>
      <dgm:t>
        <a:bodyPr/>
        <a:lstStyle/>
        <a:p>
          <a:r>
            <a:rPr kumimoji="1" lang="ja-JP" dirty="0"/>
            <a:t>⇒そのためには地域医療を学ぶことが大事な事だと思い相談</a:t>
          </a:r>
          <a:endParaRPr lang="en-US" dirty="0"/>
        </a:p>
      </dgm:t>
    </dgm:pt>
    <dgm:pt modelId="{9142AA50-98C3-46B8-A4FA-529E25451A0D}" type="parTrans" cxnId="{B48DB297-83E4-4A15-9B46-D8B7100AD48D}">
      <dgm:prSet/>
      <dgm:spPr/>
      <dgm:t>
        <a:bodyPr/>
        <a:lstStyle/>
        <a:p>
          <a:endParaRPr lang="en-US"/>
        </a:p>
      </dgm:t>
    </dgm:pt>
    <dgm:pt modelId="{9ED9556F-869A-4608-921F-A56CA3E9534C}" type="sibTrans" cxnId="{B48DB297-83E4-4A15-9B46-D8B7100AD48D}">
      <dgm:prSet/>
      <dgm:spPr/>
      <dgm:t>
        <a:bodyPr/>
        <a:lstStyle/>
        <a:p>
          <a:endParaRPr lang="en-US"/>
        </a:p>
      </dgm:t>
    </dgm:pt>
    <dgm:pt modelId="{4E0D3656-25F6-4B9C-BD21-41D04376442B}">
      <dgm:prSet/>
      <dgm:spPr/>
      <dgm:t>
        <a:bodyPr/>
        <a:lstStyle/>
        <a:p>
          <a:r>
            <a:rPr kumimoji="1" lang="ja-JP" altLang="en-US" dirty="0"/>
            <a:t>　</a:t>
          </a:r>
          <a:r>
            <a:rPr kumimoji="1" lang="ja-JP" dirty="0"/>
            <a:t>地域医療</a:t>
          </a:r>
          <a:r>
            <a:rPr lang="ja-JP" dirty="0"/>
            <a:t>を行っている当院を紹介される</a:t>
          </a:r>
          <a:endParaRPr lang="en-US" dirty="0"/>
        </a:p>
      </dgm:t>
    </dgm:pt>
    <dgm:pt modelId="{12A07FC9-4C75-4889-932B-5EE68CAAD1A2}" type="parTrans" cxnId="{BF925BB2-3584-4D99-BC1B-68103D7CC469}">
      <dgm:prSet/>
      <dgm:spPr/>
      <dgm:t>
        <a:bodyPr/>
        <a:lstStyle/>
        <a:p>
          <a:endParaRPr lang="en-US"/>
        </a:p>
      </dgm:t>
    </dgm:pt>
    <dgm:pt modelId="{437DBFFF-7830-45E9-A922-3DC95B3EAC02}" type="sibTrans" cxnId="{BF925BB2-3584-4D99-BC1B-68103D7CC469}">
      <dgm:prSet/>
      <dgm:spPr/>
      <dgm:t>
        <a:bodyPr/>
        <a:lstStyle/>
        <a:p>
          <a:endParaRPr lang="en-US"/>
        </a:p>
      </dgm:t>
    </dgm:pt>
    <dgm:pt modelId="{42E66DA1-4C13-482D-80EA-FF7D133EE737}" type="pres">
      <dgm:prSet presAssocID="{E40C7DBD-5AAC-48BB-8A7F-48A012D2637C}" presName="vert0" presStyleCnt="0">
        <dgm:presLayoutVars>
          <dgm:dir/>
          <dgm:animOne val="branch"/>
          <dgm:animLvl val="lvl"/>
        </dgm:presLayoutVars>
      </dgm:prSet>
      <dgm:spPr/>
    </dgm:pt>
    <dgm:pt modelId="{C6253332-9029-4166-89F7-C2A90E83AFEA}" type="pres">
      <dgm:prSet presAssocID="{2DAB77CF-1E26-4E44-AA07-A2224BE992B7}" presName="thickLine" presStyleLbl="alignNode1" presStyleIdx="0" presStyleCnt="5"/>
      <dgm:spPr/>
    </dgm:pt>
    <dgm:pt modelId="{C5AC0E15-9990-4CDC-8A07-62569867943D}" type="pres">
      <dgm:prSet presAssocID="{2DAB77CF-1E26-4E44-AA07-A2224BE992B7}" presName="horz1" presStyleCnt="0"/>
      <dgm:spPr/>
    </dgm:pt>
    <dgm:pt modelId="{CB2CDBE4-053F-4BE4-8159-D790E3609DA1}" type="pres">
      <dgm:prSet presAssocID="{2DAB77CF-1E26-4E44-AA07-A2224BE992B7}" presName="tx1" presStyleLbl="revTx" presStyleIdx="0" presStyleCnt="5"/>
      <dgm:spPr/>
    </dgm:pt>
    <dgm:pt modelId="{FE3A3C58-B57F-4E8E-B6F9-E93060BE916C}" type="pres">
      <dgm:prSet presAssocID="{2DAB77CF-1E26-4E44-AA07-A2224BE992B7}" presName="vert1" presStyleCnt="0"/>
      <dgm:spPr/>
    </dgm:pt>
    <dgm:pt modelId="{40D93A38-98C1-45D0-AACB-610D15189656}" type="pres">
      <dgm:prSet presAssocID="{51D94098-52D1-4582-9514-6B083D4F3E84}" presName="thickLine" presStyleLbl="alignNode1" presStyleIdx="1" presStyleCnt="5"/>
      <dgm:spPr/>
    </dgm:pt>
    <dgm:pt modelId="{6263EC4D-4A21-46FA-B8F2-C272768F5F6D}" type="pres">
      <dgm:prSet presAssocID="{51D94098-52D1-4582-9514-6B083D4F3E84}" presName="horz1" presStyleCnt="0"/>
      <dgm:spPr/>
    </dgm:pt>
    <dgm:pt modelId="{6F7CFF65-2C62-434C-A0C6-1B701082EDD7}" type="pres">
      <dgm:prSet presAssocID="{51D94098-52D1-4582-9514-6B083D4F3E84}" presName="tx1" presStyleLbl="revTx" presStyleIdx="1" presStyleCnt="5"/>
      <dgm:spPr/>
    </dgm:pt>
    <dgm:pt modelId="{0F170538-F5DD-4659-809B-CE27C2A94508}" type="pres">
      <dgm:prSet presAssocID="{51D94098-52D1-4582-9514-6B083D4F3E84}" presName="vert1" presStyleCnt="0"/>
      <dgm:spPr/>
    </dgm:pt>
    <dgm:pt modelId="{AF5CF36A-4B28-4F12-ADB5-C82582670E79}" type="pres">
      <dgm:prSet presAssocID="{8CC8A90B-93D5-43A6-916B-F436B69CD225}" presName="thickLine" presStyleLbl="alignNode1" presStyleIdx="2" presStyleCnt="5"/>
      <dgm:spPr/>
    </dgm:pt>
    <dgm:pt modelId="{E2C7BE6B-4C07-4F2C-B593-727BFA99B29E}" type="pres">
      <dgm:prSet presAssocID="{8CC8A90B-93D5-43A6-916B-F436B69CD225}" presName="horz1" presStyleCnt="0"/>
      <dgm:spPr/>
    </dgm:pt>
    <dgm:pt modelId="{20F71898-4D2F-454E-ACF3-6F65403666E5}" type="pres">
      <dgm:prSet presAssocID="{8CC8A90B-93D5-43A6-916B-F436B69CD225}" presName="tx1" presStyleLbl="revTx" presStyleIdx="2" presStyleCnt="5"/>
      <dgm:spPr/>
    </dgm:pt>
    <dgm:pt modelId="{E34C5972-3D87-46E6-A22A-499A6D89E919}" type="pres">
      <dgm:prSet presAssocID="{8CC8A90B-93D5-43A6-916B-F436B69CD225}" presName="vert1" presStyleCnt="0"/>
      <dgm:spPr/>
    </dgm:pt>
    <dgm:pt modelId="{F9F79B43-4014-4524-84E3-001EC197C26A}" type="pres">
      <dgm:prSet presAssocID="{C7B8B3CB-6392-4276-BEDE-B42FD1F55B3B}" presName="thickLine" presStyleLbl="alignNode1" presStyleIdx="3" presStyleCnt="5"/>
      <dgm:spPr/>
    </dgm:pt>
    <dgm:pt modelId="{CCBB357D-88D7-4433-9C0C-6E2A1C78DAF8}" type="pres">
      <dgm:prSet presAssocID="{C7B8B3CB-6392-4276-BEDE-B42FD1F55B3B}" presName="horz1" presStyleCnt="0"/>
      <dgm:spPr/>
    </dgm:pt>
    <dgm:pt modelId="{01D2B90A-00DC-46B0-B5BA-858DEBA31449}" type="pres">
      <dgm:prSet presAssocID="{C7B8B3CB-6392-4276-BEDE-B42FD1F55B3B}" presName="tx1" presStyleLbl="revTx" presStyleIdx="3" presStyleCnt="5"/>
      <dgm:spPr/>
    </dgm:pt>
    <dgm:pt modelId="{E589B855-CB68-4FE0-84A3-9CE090903B34}" type="pres">
      <dgm:prSet presAssocID="{C7B8B3CB-6392-4276-BEDE-B42FD1F55B3B}" presName="vert1" presStyleCnt="0"/>
      <dgm:spPr/>
    </dgm:pt>
    <dgm:pt modelId="{E7682D2C-EBBE-42A3-AAD9-E99D9299262A}" type="pres">
      <dgm:prSet presAssocID="{4E0D3656-25F6-4B9C-BD21-41D04376442B}" presName="thickLine" presStyleLbl="alignNode1" presStyleIdx="4" presStyleCnt="5"/>
      <dgm:spPr/>
    </dgm:pt>
    <dgm:pt modelId="{BCA12A26-9EB5-4518-BA9B-FC3E5FD33AD2}" type="pres">
      <dgm:prSet presAssocID="{4E0D3656-25F6-4B9C-BD21-41D04376442B}" presName="horz1" presStyleCnt="0"/>
      <dgm:spPr/>
    </dgm:pt>
    <dgm:pt modelId="{E3AECFBE-BE12-4C06-A3A9-8B25FDA97C81}" type="pres">
      <dgm:prSet presAssocID="{4E0D3656-25F6-4B9C-BD21-41D04376442B}" presName="tx1" presStyleLbl="revTx" presStyleIdx="4" presStyleCnt="5"/>
      <dgm:spPr/>
    </dgm:pt>
    <dgm:pt modelId="{E34C6F77-082F-4316-B847-B6C05FA508EC}" type="pres">
      <dgm:prSet presAssocID="{4E0D3656-25F6-4B9C-BD21-41D04376442B}" presName="vert1" presStyleCnt="0"/>
      <dgm:spPr/>
    </dgm:pt>
  </dgm:ptLst>
  <dgm:cxnLst>
    <dgm:cxn modelId="{2B97330E-C74F-453A-8D30-4D4E328DD45C}" srcId="{E40C7DBD-5AAC-48BB-8A7F-48A012D2637C}" destId="{51D94098-52D1-4582-9514-6B083D4F3E84}" srcOrd="1" destOrd="0" parTransId="{BC1A3EA1-8C32-408C-A885-2F352835E330}" sibTransId="{390F2B08-B6F4-4016-85E7-9963F331EFCB}"/>
    <dgm:cxn modelId="{05EA9D0F-6723-441C-BB1C-0D5D66006A17}" type="presOf" srcId="{E40C7DBD-5AAC-48BB-8A7F-48A012D2637C}" destId="{42E66DA1-4C13-482D-80EA-FF7D133EE737}" srcOrd="0" destOrd="0" presId="urn:microsoft.com/office/officeart/2008/layout/LinedList"/>
    <dgm:cxn modelId="{426DAE5D-E307-4B8B-B68D-9EFD8DD7777B}" type="presOf" srcId="{8CC8A90B-93D5-43A6-916B-F436B69CD225}" destId="{20F71898-4D2F-454E-ACF3-6F65403666E5}" srcOrd="0" destOrd="0" presId="urn:microsoft.com/office/officeart/2008/layout/LinedList"/>
    <dgm:cxn modelId="{72235D66-68B7-4050-9C26-1F14FDC42169}" type="presOf" srcId="{C7B8B3CB-6392-4276-BEDE-B42FD1F55B3B}" destId="{01D2B90A-00DC-46B0-B5BA-858DEBA31449}" srcOrd="0" destOrd="0" presId="urn:microsoft.com/office/officeart/2008/layout/LinedList"/>
    <dgm:cxn modelId="{85DC406A-D2DC-4377-B7F6-D2CD37FC81FE}" srcId="{E40C7DBD-5AAC-48BB-8A7F-48A012D2637C}" destId="{2DAB77CF-1E26-4E44-AA07-A2224BE992B7}" srcOrd="0" destOrd="0" parTransId="{0E6FB3C2-D302-4F3C-A5FD-819DBBAD7CEF}" sibTransId="{3C812076-CEAD-448F-878A-A13DA9C28E04}"/>
    <dgm:cxn modelId="{BFC85179-F04C-40DA-99B0-EE33AE9DC456}" type="presOf" srcId="{51D94098-52D1-4582-9514-6B083D4F3E84}" destId="{6F7CFF65-2C62-434C-A0C6-1B701082EDD7}" srcOrd="0" destOrd="0" presId="urn:microsoft.com/office/officeart/2008/layout/LinedList"/>
    <dgm:cxn modelId="{36F95C8F-6A02-4CE8-AF5D-A89CC51575B7}" srcId="{E40C7DBD-5AAC-48BB-8A7F-48A012D2637C}" destId="{8CC8A90B-93D5-43A6-916B-F436B69CD225}" srcOrd="2" destOrd="0" parTransId="{CC6831D3-C5C7-46CD-9C38-0C82F1B6DAB9}" sibTransId="{801CD3E7-AE09-4C8F-A757-BAA7F54E8E82}"/>
    <dgm:cxn modelId="{B48DB297-83E4-4A15-9B46-D8B7100AD48D}" srcId="{E40C7DBD-5AAC-48BB-8A7F-48A012D2637C}" destId="{C7B8B3CB-6392-4276-BEDE-B42FD1F55B3B}" srcOrd="3" destOrd="0" parTransId="{9142AA50-98C3-46B8-A4FA-529E25451A0D}" sibTransId="{9ED9556F-869A-4608-921F-A56CA3E9534C}"/>
    <dgm:cxn modelId="{BF925BB2-3584-4D99-BC1B-68103D7CC469}" srcId="{E40C7DBD-5AAC-48BB-8A7F-48A012D2637C}" destId="{4E0D3656-25F6-4B9C-BD21-41D04376442B}" srcOrd="4" destOrd="0" parTransId="{12A07FC9-4C75-4889-932B-5EE68CAAD1A2}" sibTransId="{437DBFFF-7830-45E9-A922-3DC95B3EAC02}"/>
    <dgm:cxn modelId="{27099ABC-560B-46B4-9A61-74034BC56AD3}" type="presOf" srcId="{4E0D3656-25F6-4B9C-BD21-41D04376442B}" destId="{E3AECFBE-BE12-4C06-A3A9-8B25FDA97C81}" srcOrd="0" destOrd="0" presId="urn:microsoft.com/office/officeart/2008/layout/LinedList"/>
    <dgm:cxn modelId="{667A9ED0-3677-471C-8FD9-2914FF2F147D}" type="presOf" srcId="{2DAB77CF-1E26-4E44-AA07-A2224BE992B7}" destId="{CB2CDBE4-053F-4BE4-8159-D790E3609DA1}" srcOrd="0" destOrd="0" presId="urn:microsoft.com/office/officeart/2008/layout/LinedList"/>
    <dgm:cxn modelId="{5661ED99-9A9B-4E2A-BC1E-54F2294C8E65}" type="presParOf" srcId="{42E66DA1-4C13-482D-80EA-FF7D133EE737}" destId="{C6253332-9029-4166-89F7-C2A90E83AFEA}" srcOrd="0" destOrd="0" presId="urn:microsoft.com/office/officeart/2008/layout/LinedList"/>
    <dgm:cxn modelId="{618D7FC1-1417-4E36-916D-2ACB89C70A75}" type="presParOf" srcId="{42E66DA1-4C13-482D-80EA-FF7D133EE737}" destId="{C5AC0E15-9990-4CDC-8A07-62569867943D}" srcOrd="1" destOrd="0" presId="urn:microsoft.com/office/officeart/2008/layout/LinedList"/>
    <dgm:cxn modelId="{59681D9F-86E7-45EB-BA94-8F21F57D2063}" type="presParOf" srcId="{C5AC0E15-9990-4CDC-8A07-62569867943D}" destId="{CB2CDBE4-053F-4BE4-8159-D790E3609DA1}" srcOrd="0" destOrd="0" presId="urn:microsoft.com/office/officeart/2008/layout/LinedList"/>
    <dgm:cxn modelId="{82E513E2-4D11-43EB-B598-5E7ADF165AF6}" type="presParOf" srcId="{C5AC0E15-9990-4CDC-8A07-62569867943D}" destId="{FE3A3C58-B57F-4E8E-B6F9-E93060BE916C}" srcOrd="1" destOrd="0" presId="urn:microsoft.com/office/officeart/2008/layout/LinedList"/>
    <dgm:cxn modelId="{3E58E632-72FE-43C7-919F-657899B8C869}" type="presParOf" srcId="{42E66DA1-4C13-482D-80EA-FF7D133EE737}" destId="{40D93A38-98C1-45D0-AACB-610D15189656}" srcOrd="2" destOrd="0" presId="urn:microsoft.com/office/officeart/2008/layout/LinedList"/>
    <dgm:cxn modelId="{BFE20851-2AF0-4C26-A145-5276B1F4A27E}" type="presParOf" srcId="{42E66DA1-4C13-482D-80EA-FF7D133EE737}" destId="{6263EC4D-4A21-46FA-B8F2-C272768F5F6D}" srcOrd="3" destOrd="0" presId="urn:microsoft.com/office/officeart/2008/layout/LinedList"/>
    <dgm:cxn modelId="{47EA7987-96C6-452B-8736-BFEC78143363}" type="presParOf" srcId="{6263EC4D-4A21-46FA-B8F2-C272768F5F6D}" destId="{6F7CFF65-2C62-434C-A0C6-1B701082EDD7}" srcOrd="0" destOrd="0" presId="urn:microsoft.com/office/officeart/2008/layout/LinedList"/>
    <dgm:cxn modelId="{20208770-3995-4B93-850A-AF252A3238C9}" type="presParOf" srcId="{6263EC4D-4A21-46FA-B8F2-C272768F5F6D}" destId="{0F170538-F5DD-4659-809B-CE27C2A94508}" srcOrd="1" destOrd="0" presId="urn:microsoft.com/office/officeart/2008/layout/LinedList"/>
    <dgm:cxn modelId="{93BBAAA3-4B7F-417A-83D7-064CCBB118EA}" type="presParOf" srcId="{42E66DA1-4C13-482D-80EA-FF7D133EE737}" destId="{AF5CF36A-4B28-4F12-ADB5-C82582670E79}" srcOrd="4" destOrd="0" presId="urn:microsoft.com/office/officeart/2008/layout/LinedList"/>
    <dgm:cxn modelId="{075335B7-0EA5-4500-9958-499C6AAC16AB}" type="presParOf" srcId="{42E66DA1-4C13-482D-80EA-FF7D133EE737}" destId="{E2C7BE6B-4C07-4F2C-B593-727BFA99B29E}" srcOrd="5" destOrd="0" presId="urn:microsoft.com/office/officeart/2008/layout/LinedList"/>
    <dgm:cxn modelId="{3ACDBFA9-289A-4E21-BC16-8E7F9519D8CC}" type="presParOf" srcId="{E2C7BE6B-4C07-4F2C-B593-727BFA99B29E}" destId="{20F71898-4D2F-454E-ACF3-6F65403666E5}" srcOrd="0" destOrd="0" presId="urn:microsoft.com/office/officeart/2008/layout/LinedList"/>
    <dgm:cxn modelId="{9E397F4C-8E03-426E-83D4-40C6E181ABD0}" type="presParOf" srcId="{E2C7BE6B-4C07-4F2C-B593-727BFA99B29E}" destId="{E34C5972-3D87-46E6-A22A-499A6D89E919}" srcOrd="1" destOrd="0" presId="urn:microsoft.com/office/officeart/2008/layout/LinedList"/>
    <dgm:cxn modelId="{92648CF9-3D81-454F-9971-9B54F3F59085}" type="presParOf" srcId="{42E66DA1-4C13-482D-80EA-FF7D133EE737}" destId="{F9F79B43-4014-4524-84E3-001EC197C26A}" srcOrd="6" destOrd="0" presId="urn:microsoft.com/office/officeart/2008/layout/LinedList"/>
    <dgm:cxn modelId="{4867FA0C-1E56-438E-915E-7D76EFCBE1CD}" type="presParOf" srcId="{42E66DA1-4C13-482D-80EA-FF7D133EE737}" destId="{CCBB357D-88D7-4433-9C0C-6E2A1C78DAF8}" srcOrd="7" destOrd="0" presId="urn:microsoft.com/office/officeart/2008/layout/LinedList"/>
    <dgm:cxn modelId="{79DFAE84-B73E-4284-8E96-4AEA6A91EF44}" type="presParOf" srcId="{CCBB357D-88D7-4433-9C0C-6E2A1C78DAF8}" destId="{01D2B90A-00DC-46B0-B5BA-858DEBA31449}" srcOrd="0" destOrd="0" presId="urn:microsoft.com/office/officeart/2008/layout/LinedList"/>
    <dgm:cxn modelId="{AC3DD71A-425D-4624-8FE4-6C5A0A2A3E84}" type="presParOf" srcId="{CCBB357D-88D7-4433-9C0C-6E2A1C78DAF8}" destId="{E589B855-CB68-4FE0-84A3-9CE090903B34}" srcOrd="1" destOrd="0" presId="urn:microsoft.com/office/officeart/2008/layout/LinedList"/>
    <dgm:cxn modelId="{FBB11344-0912-4C36-B173-03C7D1B94D7E}" type="presParOf" srcId="{42E66DA1-4C13-482D-80EA-FF7D133EE737}" destId="{E7682D2C-EBBE-42A3-AAD9-E99D9299262A}" srcOrd="8" destOrd="0" presId="urn:microsoft.com/office/officeart/2008/layout/LinedList"/>
    <dgm:cxn modelId="{E5AA7351-7B20-4B37-8A4F-3338344AB529}" type="presParOf" srcId="{42E66DA1-4C13-482D-80EA-FF7D133EE737}" destId="{BCA12A26-9EB5-4518-BA9B-FC3E5FD33AD2}" srcOrd="9" destOrd="0" presId="urn:microsoft.com/office/officeart/2008/layout/LinedList"/>
    <dgm:cxn modelId="{50EFA33C-CBE3-4B5B-A046-7C9C1EB2FD17}" type="presParOf" srcId="{BCA12A26-9EB5-4518-BA9B-FC3E5FD33AD2}" destId="{E3AECFBE-BE12-4C06-A3A9-8B25FDA97C81}" srcOrd="0" destOrd="0" presId="urn:microsoft.com/office/officeart/2008/layout/LinedList"/>
    <dgm:cxn modelId="{0894568C-A14F-4DC8-A09A-22A077794C89}" type="presParOf" srcId="{BCA12A26-9EB5-4518-BA9B-FC3E5FD33AD2}" destId="{E34C6F77-082F-4316-B847-B6C05FA508E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F2F67C-A383-4FC5-960E-897BFF3AACD2}"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kumimoji="1" lang="ja-JP" altLang="en-US"/>
        </a:p>
      </dgm:t>
    </dgm:pt>
    <dgm:pt modelId="{27196C63-6D44-4D93-AE3D-D2457C2F6529}">
      <dgm:prSet phldrT="[テキスト]"/>
      <dgm:spPr/>
      <dgm:t>
        <a:bodyPr/>
        <a:lstStyle/>
        <a:p>
          <a:r>
            <a:rPr kumimoji="1" lang="en-US" altLang="ja-JP" b="1" dirty="0"/>
            <a:t>2</a:t>
          </a:r>
          <a:r>
            <a:rPr kumimoji="1" lang="ja-JP" altLang="en-US" b="1" dirty="0"/>
            <a:t>階病棟：</a:t>
          </a:r>
          <a:r>
            <a:rPr kumimoji="1" lang="en-US" altLang="ja-JP" b="1" dirty="0"/>
            <a:t>42</a:t>
          </a:r>
          <a:r>
            <a:rPr kumimoji="1" lang="ja-JP" altLang="en-US" b="1" dirty="0"/>
            <a:t>床（看護体制　</a:t>
          </a:r>
          <a:r>
            <a:rPr kumimoji="1" lang="en-US" altLang="ja-JP" b="1" dirty="0"/>
            <a:t>9</a:t>
          </a:r>
          <a:r>
            <a:rPr kumimoji="1" lang="ja-JP" altLang="en-US" b="1" dirty="0"/>
            <a:t>：</a:t>
          </a:r>
          <a:r>
            <a:rPr kumimoji="1" lang="en-US" altLang="ja-JP" b="1" dirty="0"/>
            <a:t>1</a:t>
          </a:r>
          <a:r>
            <a:rPr kumimoji="1" lang="ja-JP" altLang="en-US" b="1" dirty="0"/>
            <a:t>）</a:t>
          </a:r>
        </a:p>
      </dgm:t>
    </dgm:pt>
    <dgm:pt modelId="{D2426D40-1AAF-413E-ADD1-013D364AE9A0}" type="parTrans" cxnId="{45D0C8BB-5FD4-4352-9846-EE8714BFB9DC}">
      <dgm:prSet/>
      <dgm:spPr/>
      <dgm:t>
        <a:bodyPr/>
        <a:lstStyle/>
        <a:p>
          <a:endParaRPr kumimoji="1" lang="ja-JP" altLang="en-US"/>
        </a:p>
      </dgm:t>
    </dgm:pt>
    <dgm:pt modelId="{0681383B-9F9B-457F-9B7F-EE22CCF14515}" type="sibTrans" cxnId="{45D0C8BB-5FD4-4352-9846-EE8714BFB9DC}">
      <dgm:prSet/>
      <dgm:spPr/>
      <dgm:t>
        <a:bodyPr/>
        <a:lstStyle/>
        <a:p>
          <a:endParaRPr kumimoji="1" lang="ja-JP" altLang="en-US"/>
        </a:p>
      </dgm:t>
    </dgm:pt>
    <dgm:pt modelId="{26FA0438-5BCF-48B5-9EC0-3642E6367341}">
      <dgm:prSet phldrT="[テキスト]"/>
      <dgm:spPr/>
      <dgm:t>
        <a:bodyPr/>
        <a:lstStyle/>
        <a:p>
          <a:r>
            <a:rPr kumimoji="1" lang="en-US" altLang="ja-JP" b="1" dirty="0"/>
            <a:t>3</a:t>
          </a:r>
          <a:r>
            <a:rPr kumimoji="1" lang="ja-JP" altLang="en-US" b="1" dirty="0"/>
            <a:t>階病棟：</a:t>
          </a:r>
          <a:r>
            <a:rPr kumimoji="1" lang="en-US" altLang="ja-JP" b="1" dirty="0"/>
            <a:t>47</a:t>
          </a:r>
          <a:r>
            <a:rPr kumimoji="1" lang="ja-JP" altLang="en-US" b="1" dirty="0"/>
            <a:t>床（看護体制　</a:t>
          </a:r>
          <a:r>
            <a:rPr kumimoji="1" lang="en-US" altLang="ja-JP" b="1" dirty="0"/>
            <a:t>9</a:t>
          </a:r>
          <a:r>
            <a:rPr kumimoji="1" lang="ja-JP" altLang="en-US" b="1" dirty="0"/>
            <a:t>：</a:t>
          </a:r>
          <a:r>
            <a:rPr kumimoji="1" lang="en-US" altLang="ja-JP" b="1" dirty="0"/>
            <a:t>1</a:t>
          </a:r>
          <a:r>
            <a:rPr kumimoji="1" lang="ja-JP" altLang="en-US" b="1" dirty="0"/>
            <a:t>）</a:t>
          </a:r>
        </a:p>
      </dgm:t>
    </dgm:pt>
    <dgm:pt modelId="{E50C59BB-9B94-44CC-A1EF-FDD741D67077}" type="parTrans" cxnId="{A84794AD-5826-47F9-AA69-09F9BD62BBBA}">
      <dgm:prSet/>
      <dgm:spPr/>
      <dgm:t>
        <a:bodyPr/>
        <a:lstStyle/>
        <a:p>
          <a:endParaRPr kumimoji="1" lang="ja-JP" altLang="en-US"/>
        </a:p>
      </dgm:t>
    </dgm:pt>
    <dgm:pt modelId="{7241FF41-CEDB-4AB8-A0B5-C896C43722F4}" type="sibTrans" cxnId="{A84794AD-5826-47F9-AA69-09F9BD62BBBA}">
      <dgm:prSet/>
      <dgm:spPr/>
      <dgm:t>
        <a:bodyPr/>
        <a:lstStyle/>
        <a:p>
          <a:endParaRPr kumimoji="1" lang="ja-JP" altLang="en-US"/>
        </a:p>
      </dgm:t>
    </dgm:pt>
    <dgm:pt modelId="{F6B67608-E8B8-48BB-907D-585D4DA6A6D7}">
      <dgm:prSet phldrT="[テキスト]"/>
      <dgm:spPr/>
      <dgm:t>
        <a:bodyPr/>
        <a:lstStyle/>
        <a:p>
          <a:r>
            <a:rPr kumimoji="1" lang="en-US" altLang="ja-JP" b="1" dirty="0"/>
            <a:t>4</a:t>
          </a:r>
          <a:r>
            <a:rPr kumimoji="1" lang="ja-JP" altLang="en-US" b="1" dirty="0"/>
            <a:t>階病棟：</a:t>
          </a:r>
          <a:r>
            <a:rPr kumimoji="1" lang="en-US" altLang="ja-JP" b="1" dirty="0"/>
            <a:t>47</a:t>
          </a:r>
          <a:r>
            <a:rPr kumimoji="1" lang="ja-JP" altLang="en-US" b="1" dirty="0"/>
            <a:t>床（看護体制　</a:t>
          </a:r>
          <a:r>
            <a:rPr kumimoji="1" lang="en-US" altLang="ja-JP" b="1" dirty="0"/>
            <a:t>12</a:t>
          </a:r>
          <a:r>
            <a:rPr kumimoji="1" lang="ja-JP" altLang="en-US" b="1" dirty="0"/>
            <a:t>：</a:t>
          </a:r>
          <a:r>
            <a:rPr kumimoji="1" lang="en-US" altLang="ja-JP" b="1" dirty="0"/>
            <a:t>1</a:t>
          </a:r>
          <a:r>
            <a:rPr kumimoji="1" lang="ja-JP" altLang="en-US" b="1" dirty="0"/>
            <a:t>）　</a:t>
          </a:r>
        </a:p>
      </dgm:t>
    </dgm:pt>
    <dgm:pt modelId="{3934ED43-A86C-464B-84B9-B9F10DC9ADEF}" type="parTrans" cxnId="{2D4C734E-37A0-4E19-8DEF-28A654A00DBC}">
      <dgm:prSet/>
      <dgm:spPr/>
      <dgm:t>
        <a:bodyPr/>
        <a:lstStyle/>
        <a:p>
          <a:endParaRPr kumimoji="1" lang="ja-JP" altLang="en-US"/>
        </a:p>
      </dgm:t>
    </dgm:pt>
    <dgm:pt modelId="{24AEDD8E-ACBC-4B17-ABFD-AA3FE3A3BCBB}" type="sibTrans" cxnId="{2D4C734E-37A0-4E19-8DEF-28A654A00DBC}">
      <dgm:prSet/>
      <dgm:spPr/>
      <dgm:t>
        <a:bodyPr/>
        <a:lstStyle/>
        <a:p>
          <a:endParaRPr kumimoji="1" lang="ja-JP" altLang="en-US"/>
        </a:p>
      </dgm:t>
    </dgm:pt>
    <dgm:pt modelId="{31FE8155-9589-43AB-89B9-3915DCD026E5}">
      <dgm:prSet/>
      <dgm:spPr/>
      <dgm:t>
        <a:bodyPr/>
        <a:lstStyle/>
        <a:p>
          <a:r>
            <a:rPr kumimoji="1" lang="ja-JP" altLang="en-US" dirty="0"/>
            <a:t>外科、整形急性期病棟</a:t>
          </a:r>
        </a:p>
      </dgm:t>
    </dgm:pt>
    <dgm:pt modelId="{91F871D0-F718-4446-B597-3787027192AE}" type="parTrans" cxnId="{22BE74D3-26C5-4F86-8FCB-2769E14E10CA}">
      <dgm:prSet/>
      <dgm:spPr/>
      <dgm:t>
        <a:bodyPr/>
        <a:lstStyle/>
        <a:p>
          <a:endParaRPr kumimoji="1" lang="ja-JP" altLang="en-US"/>
        </a:p>
      </dgm:t>
    </dgm:pt>
    <dgm:pt modelId="{31A6A646-47EC-47E1-9FD9-140DC7ED6C78}" type="sibTrans" cxnId="{22BE74D3-26C5-4F86-8FCB-2769E14E10CA}">
      <dgm:prSet/>
      <dgm:spPr/>
      <dgm:t>
        <a:bodyPr/>
        <a:lstStyle/>
        <a:p>
          <a:endParaRPr kumimoji="1" lang="ja-JP" altLang="en-US"/>
        </a:p>
      </dgm:t>
    </dgm:pt>
    <dgm:pt modelId="{898A1B3B-B8D3-480A-8817-34056F1ED0DB}">
      <dgm:prSet/>
      <dgm:spPr/>
      <dgm:t>
        <a:bodyPr/>
        <a:lstStyle/>
        <a:p>
          <a:r>
            <a:rPr kumimoji="1" lang="ja-JP" altLang="en-US" dirty="0"/>
            <a:t>内科急性期病棟（感染症受け入れ）　</a:t>
          </a:r>
        </a:p>
      </dgm:t>
    </dgm:pt>
    <dgm:pt modelId="{8A4E6D63-6CF9-40CF-BE95-B94BD6937B5D}" type="parTrans" cxnId="{0E347072-0246-4629-B28B-B9EE644F5258}">
      <dgm:prSet/>
      <dgm:spPr/>
      <dgm:t>
        <a:bodyPr/>
        <a:lstStyle/>
        <a:p>
          <a:endParaRPr kumimoji="1" lang="ja-JP" altLang="en-US"/>
        </a:p>
      </dgm:t>
    </dgm:pt>
    <dgm:pt modelId="{27900781-E315-4CAE-ABD4-0B85A204E257}" type="sibTrans" cxnId="{0E347072-0246-4629-B28B-B9EE644F5258}">
      <dgm:prSet/>
      <dgm:spPr/>
      <dgm:t>
        <a:bodyPr/>
        <a:lstStyle/>
        <a:p>
          <a:endParaRPr kumimoji="1" lang="ja-JP" altLang="en-US"/>
        </a:p>
      </dgm:t>
    </dgm:pt>
    <dgm:pt modelId="{CED70D6E-69B1-4C8B-BC38-BDE6B6F0E92B}">
      <dgm:prSet/>
      <dgm:spPr/>
      <dgm:t>
        <a:bodyPr/>
        <a:lstStyle/>
        <a:p>
          <a:r>
            <a:rPr kumimoji="1" lang="ja-JP" altLang="en-US" dirty="0"/>
            <a:t>慢性期病棟〇地域包括ケア病床</a:t>
          </a:r>
          <a:r>
            <a:rPr kumimoji="1" lang="en-US" altLang="ja-JP" dirty="0"/>
            <a:t>40</a:t>
          </a:r>
          <a:r>
            <a:rPr kumimoji="1" lang="ja-JP" altLang="en-US" dirty="0"/>
            <a:t>床・一般</a:t>
          </a:r>
          <a:r>
            <a:rPr kumimoji="1" lang="en-US" altLang="ja-JP" dirty="0"/>
            <a:t>7</a:t>
          </a:r>
          <a:r>
            <a:rPr kumimoji="1" lang="ja-JP" altLang="en-US" dirty="0"/>
            <a:t>床（令和</a:t>
          </a:r>
          <a:r>
            <a:rPr kumimoji="1" lang="en-US" altLang="ja-JP" dirty="0"/>
            <a:t>6</a:t>
          </a:r>
          <a:r>
            <a:rPr kumimoji="1" lang="ja-JP" altLang="en-US" dirty="0"/>
            <a:t>年</a:t>
          </a:r>
          <a:r>
            <a:rPr kumimoji="1" lang="en-US" altLang="ja-JP" dirty="0"/>
            <a:t>3</a:t>
          </a:r>
          <a:r>
            <a:rPr kumimoji="1" lang="ja-JP" altLang="en-US" dirty="0"/>
            <a:t>月より地域包括病棟</a:t>
          </a:r>
          <a:r>
            <a:rPr kumimoji="1" lang="en-US" altLang="ja-JP" dirty="0"/>
            <a:t>47</a:t>
          </a:r>
          <a:r>
            <a:rPr kumimoji="1" lang="ja-JP" altLang="en-US" dirty="0"/>
            <a:t>床）　</a:t>
          </a:r>
        </a:p>
      </dgm:t>
    </dgm:pt>
    <dgm:pt modelId="{6B966970-1B26-4975-9461-E382CFD2E569}" type="parTrans" cxnId="{D49F83E3-99B2-4AAD-A192-081CBD11A355}">
      <dgm:prSet/>
      <dgm:spPr/>
      <dgm:t>
        <a:bodyPr/>
        <a:lstStyle/>
        <a:p>
          <a:endParaRPr kumimoji="1" lang="ja-JP" altLang="en-US"/>
        </a:p>
      </dgm:t>
    </dgm:pt>
    <dgm:pt modelId="{16E7F995-C1DF-4880-81EA-0324796DF352}" type="sibTrans" cxnId="{D49F83E3-99B2-4AAD-A192-081CBD11A355}">
      <dgm:prSet/>
      <dgm:spPr/>
      <dgm:t>
        <a:bodyPr/>
        <a:lstStyle/>
        <a:p>
          <a:endParaRPr kumimoji="1" lang="ja-JP" altLang="en-US"/>
        </a:p>
      </dgm:t>
    </dgm:pt>
    <dgm:pt modelId="{1BA0DE9C-D3D9-4135-8A0E-1FA9B7935197}" type="pres">
      <dgm:prSet presAssocID="{89F2F67C-A383-4FC5-960E-897BFF3AACD2}" presName="linear" presStyleCnt="0">
        <dgm:presLayoutVars>
          <dgm:dir/>
          <dgm:animLvl val="lvl"/>
          <dgm:resizeHandles val="exact"/>
        </dgm:presLayoutVars>
      </dgm:prSet>
      <dgm:spPr/>
    </dgm:pt>
    <dgm:pt modelId="{8384E50A-0758-4776-AE3B-50FFE41639BA}" type="pres">
      <dgm:prSet presAssocID="{27196C63-6D44-4D93-AE3D-D2457C2F6529}" presName="parentLin" presStyleCnt="0"/>
      <dgm:spPr/>
    </dgm:pt>
    <dgm:pt modelId="{563A7EC0-76AF-497C-9619-662834EA5250}" type="pres">
      <dgm:prSet presAssocID="{27196C63-6D44-4D93-AE3D-D2457C2F6529}" presName="parentLeftMargin" presStyleLbl="node1" presStyleIdx="0" presStyleCnt="3"/>
      <dgm:spPr/>
    </dgm:pt>
    <dgm:pt modelId="{8CFF9462-6B02-41C7-9454-A7716A6D2841}" type="pres">
      <dgm:prSet presAssocID="{27196C63-6D44-4D93-AE3D-D2457C2F6529}" presName="parentText" presStyleLbl="node1" presStyleIdx="0" presStyleCnt="3">
        <dgm:presLayoutVars>
          <dgm:chMax val="0"/>
          <dgm:bulletEnabled val="1"/>
        </dgm:presLayoutVars>
      </dgm:prSet>
      <dgm:spPr/>
    </dgm:pt>
    <dgm:pt modelId="{8822CF65-4994-4F33-BC13-151EFD66E3B4}" type="pres">
      <dgm:prSet presAssocID="{27196C63-6D44-4D93-AE3D-D2457C2F6529}" presName="negativeSpace" presStyleCnt="0"/>
      <dgm:spPr/>
    </dgm:pt>
    <dgm:pt modelId="{6675D2D2-5DDF-4FC4-A8E9-84841EA59B57}" type="pres">
      <dgm:prSet presAssocID="{27196C63-6D44-4D93-AE3D-D2457C2F6529}" presName="childText" presStyleLbl="conFgAcc1" presStyleIdx="0" presStyleCnt="3">
        <dgm:presLayoutVars>
          <dgm:bulletEnabled val="1"/>
        </dgm:presLayoutVars>
      </dgm:prSet>
      <dgm:spPr/>
    </dgm:pt>
    <dgm:pt modelId="{81F80274-6A32-4AD1-AF7E-894FD554193F}" type="pres">
      <dgm:prSet presAssocID="{0681383B-9F9B-457F-9B7F-EE22CCF14515}" presName="spaceBetweenRectangles" presStyleCnt="0"/>
      <dgm:spPr/>
    </dgm:pt>
    <dgm:pt modelId="{88CDA21F-1FF6-4458-B235-F65DB39CAF10}" type="pres">
      <dgm:prSet presAssocID="{26FA0438-5BCF-48B5-9EC0-3642E6367341}" presName="parentLin" presStyleCnt="0"/>
      <dgm:spPr/>
    </dgm:pt>
    <dgm:pt modelId="{545D6B24-F66B-42C3-B847-5FB606F71589}" type="pres">
      <dgm:prSet presAssocID="{26FA0438-5BCF-48B5-9EC0-3642E6367341}" presName="parentLeftMargin" presStyleLbl="node1" presStyleIdx="0" presStyleCnt="3"/>
      <dgm:spPr/>
    </dgm:pt>
    <dgm:pt modelId="{7DDE6E1C-2347-46BE-9AD4-D61971E13E6D}" type="pres">
      <dgm:prSet presAssocID="{26FA0438-5BCF-48B5-9EC0-3642E6367341}" presName="parentText" presStyleLbl="node1" presStyleIdx="1" presStyleCnt="3">
        <dgm:presLayoutVars>
          <dgm:chMax val="0"/>
          <dgm:bulletEnabled val="1"/>
        </dgm:presLayoutVars>
      </dgm:prSet>
      <dgm:spPr/>
    </dgm:pt>
    <dgm:pt modelId="{BD0ABC2D-7C26-4878-AE41-942DA0378369}" type="pres">
      <dgm:prSet presAssocID="{26FA0438-5BCF-48B5-9EC0-3642E6367341}" presName="negativeSpace" presStyleCnt="0"/>
      <dgm:spPr/>
    </dgm:pt>
    <dgm:pt modelId="{9091E1CE-14ED-4396-9CE1-27CCD2202053}" type="pres">
      <dgm:prSet presAssocID="{26FA0438-5BCF-48B5-9EC0-3642E6367341}" presName="childText" presStyleLbl="conFgAcc1" presStyleIdx="1" presStyleCnt="3">
        <dgm:presLayoutVars>
          <dgm:bulletEnabled val="1"/>
        </dgm:presLayoutVars>
      </dgm:prSet>
      <dgm:spPr/>
    </dgm:pt>
    <dgm:pt modelId="{315DD507-4CDB-4912-ADA0-34A6F1FD775A}" type="pres">
      <dgm:prSet presAssocID="{7241FF41-CEDB-4AB8-A0B5-C896C43722F4}" presName="spaceBetweenRectangles" presStyleCnt="0"/>
      <dgm:spPr/>
    </dgm:pt>
    <dgm:pt modelId="{AF220C66-146A-4654-8D3D-44FA8FBF35C0}" type="pres">
      <dgm:prSet presAssocID="{F6B67608-E8B8-48BB-907D-585D4DA6A6D7}" presName="parentLin" presStyleCnt="0"/>
      <dgm:spPr/>
    </dgm:pt>
    <dgm:pt modelId="{0DB2DD9D-3E52-4646-BF66-B0984A062CDF}" type="pres">
      <dgm:prSet presAssocID="{F6B67608-E8B8-48BB-907D-585D4DA6A6D7}" presName="parentLeftMargin" presStyleLbl="node1" presStyleIdx="1" presStyleCnt="3"/>
      <dgm:spPr/>
    </dgm:pt>
    <dgm:pt modelId="{EF4A3995-774D-40A9-9FF6-F8A29E334B6F}" type="pres">
      <dgm:prSet presAssocID="{F6B67608-E8B8-48BB-907D-585D4DA6A6D7}" presName="parentText" presStyleLbl="node1" presStyleIdx="2" presStyleCnt="3">
        <dgm:presLayoutVars>
          <dgm:chMax val="0"/>
          <dgm:bulletEnabled val="1"/>
        </dgm:presLayoutVars>
      </dgm:prSet>
      <dgm:spPr/>
    </dgm:pt>
    <dgm:pt modelId="{E3FE3956-091A-4844-8779-0BC0C7D2E81F}" type="pres">
      <dgm:prSet presAssocID="{F6B67608-E8B8-48BB-907D-585D4DA6A6D7}" presName="negativeSpace" presStyleCnt="0"/>
      <dgm:spPr/>
    </dgm:pt>
    <dgm:pt modelId="{723A04DF-A7FC-49FD-99ED-E6E1B9F50270}" type="pres">
      <dgm:prSet presAssocID="{F6B67608-E8B8-48BB-907D-585D4DA6A6D7}" presName="childText" presStyleLbl="conFgAcc1" presStyleIdx="2" presStyleCnt="3">
        <dgm:presLayoutVars>
          <dgm:bulletEnabled val="1"/>
        </dgm:presLayoutVars>
      </dgm:prSet>
      <dgm:spPr/>
    </dgm:pt>
  </dgm:ptLst>
  <dgm:cxnLst>
    <dgm:cxn modelId="{2F0C0323-851B-42DF-B41A-0197529AEC51}" type="presOf" srcId="{31FE8155-9589-43AB-89B9-3915DCD026E5}" destId="{6675D2D2-5DDF-4FC4-A8E9-84841EA59B57}" srcOrd="0" destOrd="0" presId="urn:microsoft.com/office/officeart/2005/8/layout/list1"/>
    <dgm:cxn modelId="{7F99023A-9DB8-4DBF-ACAE-F9E4E9EF9215}" type="presOf" srcId="{F6B67608-E8B8-48BB-907D-585D4DA6A6D7}" destId="{EF4A3995-774D-40A9-9FF6-F8A29E334B6F}" srcOrd="1" destOrd="0" presId="urn:microsoft.com/office/officeart/2005/8/layout/list1"/>
    <dgm:cxn modelId="{9483CC65-C0EA-4D5C-B926-E43886A36254}" type="presOf" srcId="{27196C63-6D44-4D93-AE3D-D2457C2F6529}" destId="{563A7EC0-76AF-497C-9619-662834EA5250}" srcOrd="0" destOrd="0" presId="urn:microsoft.com/office/officeart/2005/8/layout/list1"/>
    <dgm:cxn modelId="{35A06F49-B98A-4B0D-9168-FCC7F30D470B}" type="presOf" srcId="{CED70D6E-69B1-4C8B-BC38-BDE6B6F0E92B}" destId="{723A04DF-A7FC-49FD-99ED-E6E1B9F50270}" srcOrd="0" destOrd="0" presId="urn:microsoft.com/office/officeart/2005/8/layout/list1"/>
    <dgm:cxn modelId="{2D4C734E-37A0-4E19-8DEF-28A654A00DBC}" srcId="{89F2F67C-A383-4FC5-960E-897BFF3AACD2}" destId="{F6B67608-E8B8-48BB-907D-585D4DA6A6D7}" srcOrd="2" destOrd="0" parTransId="{3934ED43-A86C-464B-84B9-B9F10DC9ADEF}" sibTransId="{24AEDD8E-ACBC-4B17-ABFD-AA3FE3A3BCBB}"/>
    <dgm:cxn modelId="{9F5A0B50-3496-4F6F-B668-4C36728FEDB6}" type="presOf" srcId="{89F2F67C-A383-4FC5-960E-897BFF3AACD2}" destId="{1BA0DE9C-D3D9-4135-8A0E-1FA9B7935197}" srcOrd="0" destOrd="0" presId="urn:microsoft.com/office/officeart/2005/8/layout/list1"/>
    <dgm:cxn modelId="{0E347072-0246-4629-B28B-B9EE644F5258}" srcId="{26FA0438-5BCF-48B5-9EC0-3642E6367341}" destId="{898A1B3B-B8D3-480A-8817-34056F1ED0DB}" srcOrd="0" destOrd="0" parTransId="{8A4E6D63-6CF9-40CF-BE95-B94BD6937B5D}" sibTransId="{27900781-E315-4CAE-ABD4-0B85A204E257}"/>
    <dgm:cxn modelId="{759EC472-61F9-4B17-AEB7-790078113D80}" type="presOf" srcId="{F6B67608-E8B8-48BB-907D-585D4DA6A6D7}" destId="{0DB2DD9D-3E52-4646-BF66-B0984A062CDF}" srcOrd="0" destOrd="0" presId="urn:microsoft.com/office/officeart/2005/8/layout/list1"/>
    <dgm:cxn modelId="{26AD907F-CBCC-4763-B084-FFC8DA217EF4}" type="presOf" srcId="{26FA0438-5BCF-48B5-9EC0-3642E6367341}" destId="{545D6B24-F66B-42C3-B847-5FB606F71589}" srcOrd="0" destOrd="0" presId="urn:microsoft.com/office/officeart/2005/8/layout/list1"/>
    <dgm:cxn modelId="{463D3C9B-F3DB-42FC-B832-A537B9D528C6}" type="presOf" srcId="{27196C63-6D44-4D93-AE3D-D2457C2F6529}" destId="{8CFF9462-6B02-41C7-9454-A7716A6D2841}" srcOrd="1" destOrd="0" presId="urn:microsoft.com/office/officeart/2005/8/layout/list1"/>
    <dgm:cxn modelId="{8D1C94AB-F48E-4946-8DC2-3E4B2362ED87}" type="presOf" srcId="{26FA0438-5BCF-48B5-9EC0-3642E6367341}" destId="{7DDE6E1C-2347-46BE-9AD4-D61971E13E6D}" srcOrd="1" destOrd="0" presId="urn:microsoft.com/office/officeart/2005/8/layout/list1"/>
    <dgm:cxn modelId="{A84794AD-5826-47F9-AA69-09F9BD62BBBA}" srcId="{89F2F67C-A383-4FC5-960E-897BFF3AACD2}" destId="{26FA0438-5BCF-48B5-9EC0-3642E6367341}" srcOrd="1" destOrd="0" parTransId="{E50C59BB-9B94-44CC-A1EF-FDD741D67077}" sibTransId="{7241FF41-CEDB-4AB8-A0B5-C896C43722F4}"/>
    <dgm:cxn modelId="{45D0C8BB-5FD4-4352-9846-EE8714BFB9DC}" srcId="{89F2F67C-A383-4FC5-960E-897BFF3AACD2}" destId="{27196C63-6D44-4D93-AE3D-D2457C2F6529}" srcOrd="0" destOrd="0" parTransId="{D2426D40-1AAF-413E-ADD1-013D364AE9A0}" sibTransId="{0681383B-9F9B-457F-9B7F-EE22CCF14515}"/>
    <dgm:cxn modelId="{3456E6CA-19B4-407D-82BF-31FC619EFD9F}" type="presOf" srcId="{898A1B3B-B8D3-480A-8817-34056F1ED0DB}" destId="{9091E1CE-14ED-4396-9CE1-27CCD2202053}" srcOrd="0" destOrd="0" presId="urn:microsoft.com/office/officeart/2005/8/layout/list1"/>
    <dgm:cxn modelId="{22BE74D3-26C5-4F86-8FCB-2769E14E10CA}" srcId="{27196C63-6D44-4D93-AE3D-D2457C2F6529}" destId="{31FE8155-9589-43AB-89B9-3915DCD026E5}" srcOrd="0" destOrd="0" parTransId="{91F871D0-F718-4446-B597-3787027192AE}" sibTransId="{31A6A646-47EC-47E1-9FD9-140DC7ED6C78}"/>
    <dgm:cxn modelId="{D49F83E3-99B2-4AAD-A192-081CBD11A355}" srcId="{F6B67608-E8B8-48BB-907D-585D4DA6A6D7}" destId="{CED70D6E-69B1-4C8B-BC38-BDE6B6F0E92B}" srcOrd="0" destOrd="0" parTransId="{6B966970-1B26-4975-9461-E382CFD2E569}" sibTransId="{16E7F995-C1DF-4880-81EA-0324796DF352}"/>
    <dgm:cxn modelId="{7266F2AD-1161-4D77-A878-02D4954E661D}" type="presParOf" srcId="{1BA0DE9C-D3D9-4135-8A0E-1FA9B7935197}" destId="{8384E50A-0758-4776-AE3B-50FFE41639BA}" srcOrd="0" destOrd="0" presId="urn:microsoft.com/office/officeart/2005/8/layout/list1"/>
    <dgm:cxn modelId="{72DEBAAE-364F-4789-B065-098AAE98B886}" type="presParOf" srcId="{8384E50A-0758-4776-AE3B-50FFE41639BA}" destId="{563A7EC0-76AF-497C-9619-662834EA5250}" srcOrd="0" destOrd="0" presId="urn:microsoft.com/office/officeart/2005/8/layout/list1"/>
    <dgm:cxn modelId="{CC5540A7-E5BB-4753-B518-631440DBC5F0}" type="presParOf" srcId="{8384E50A-0758-4776-AE3B-50FFE41639BA}" destId="{8CFF9462-6B02-41C7-9454-A7716A6D2841}" srcOrd="1" destOrd="0" presId="urn:microsoft.com/office/officeart/2005/8/layout/list1"/>
    <dgm:cxn modelId="{87A0C249-6616-41E9-B4E2-143B95DB4276}" type="presParOf" srcId="{1BA0DE9C-D3D9-4135-8A0E-1FA9B7935197}" destId="{8822CF65-4994-4F33-BC13-151EFD66E3B4}" srcOrd="1" destOrd="0" presId="urn:microsoft.com/office/officeart/2005/8/layout/list1"/>
    <dgm:cxn modelId="{0F4CDCAE-7F34-4A57-8EA7-94EB17C9EA47}" type="presParOf" srcId="{1BA0DE9C-D3D9-4135-8A0E-1FA9B7935197}" destId="{6675D2D2-5DDF-4FC4-A8E9-84841EA59B57}" srcOrd="2" destOrd="0" presId="urn:microsoft.com/office/officeart/2005/8/layout/list1"/>
    <dgm:cxn modelId="{F5897EFB-7F73-4AC2-948E-0BA37FEDF183}" type="presParOf" srcId="{1BA0DE9C-D3D9-4135-8A0E-1FA9B7935197}" destId="{81F80274-6A32-4AD1-AF7E-894FD554193F}" srcOrd="3" destOrd="0" presId="urn:microsoft.com/office/officeart/2005/8/layout/list1"/>
    <dgm:cxn modelId="{C0E99A96-4A8A-4459-81BB-2A6DAAE8C3F0}" type="presParOf" srcId="{1BA0DE9C-D3D9-4135-8A0E-1FA9B7935197}" destId="{88CDA21F-1FF6-4458-B235-F65DB39CAF10}" srcOrd="4" destOrd="0" presId="urn:microsoft.com/office/officeart/2005/8/layout/list1"/>
    <dgm:cxn modelId="{EDDC2054-28D7-4B05-88AD-23BD7903028A}" type="presParOf" srcId="{88CDA21F-1FF6-4458-B235-F65DB39CAF10}" destId="{545D6B24-F66B-42C3-B847-5FB606F71589}" srcOrd="0" destOrd="0" presId="urn:microsoft.com/office/officeart/2005/8/layout/list1"/>
    <dgm:cxn modelId="{ED36F51D-EC1E-4088-9C0B-BF2D90AD533B}" type="presParOf" srcId="{88CDA21F-1FF6-4458-B235-F65DB39CAF10}" destId="{7DDE6E1C-2347-46BE-9AD4-D61971E13E6D}" srcOrd="1" destOrd="0" presId="urn:microsoft.com/office/officeart/2005/8/layout/list1"/>
    <dgm:cxn modelId="{7E55CCCE-AA01-4ADC-A955-0EA41F77C277}" type="presParOf" srcId="{1BA0DE9C-D3D9-4135-8A0E-1FA9B7935197}" destId="{BD0ABC2D-7C26-4878-AE41-942DA0378369}" srcOrd="5" destOrd="0" presId="urn:microsoft.com/office/officeart/2005/8/layout/list1"/>
    <dgm:cxn modelId="{B5198A20-58AF-4E35-939E-001616A0B8E7}" type="presParOf" srcId="{1BA0DE9C-D3D9-4135-8A0E-1FA9B7935197}" destId="{9091E1CE-14ED-4396-9CE1-27CCD2202053}" srcOrd="6" destOrd="0" presId="urn:microsoft.com/office/officeart/2005/8/layout/list1"/>
    <dgm:cxn modelId="{A71A846D-2D08-41A7-B00A-3C69D2A54C1E}" type="presParOf" srcId="{1BA0DE9C-D3D9-4135-8A0E-1FA9B7935197}" destId="{315DD507-4CDB-4912-ADA0-34A6F1FD775A}" srcOrd="7" destOrd="0" presId="urn:microsoft.com/office/officeart/2005/8/layout/list1"/>
    <dgm:cxn modelId="{BD313C2D-33EE-41C9-A90B-377633EE41A0}" type="presParOf" srcId="{1BA0DE9C-D3D9-4135-8A0E-1FA9B7935197}" destId="{AF220C66-146A-4654-8D3D-44FA8FBF35C0}" srcOrd="8" destOrd="0" presId="urn:microsoft.com/office/officeart/2005/8/layout/list1"/>
    <dgm:cxn modelId="{61EF82F7-5F9B-4583-85D4-2BD3412E14B6}" type="presParOf" srcId="{AF220C66-146A-4654-8D3D-44FA8FBF35C0}" destId="{0DB2DD9D-3E52-4646-BF66-B0984A062CDF}" srcOrd="0" destOrd="0" presId="urn:microsoft.com/office/officeart/2005/8/layout/list1"/>
    <dgm:cxn modelId="{936C0158-2488-4374-BB4C-6BA41A5E4B3B}" type="presParOf" srcId="{AF220C66-146A-4654-8D3D-44FA8FBF35C0}" destId="{EF4A3995-774D-40A9-9FF6-F8A29E334B6F}" srcOrd="1" destOrd="0" presId="urn:microsoft.com/office/officeart/2005/8/layout/list1"/>
    <dgm:cxn modelId="{202C5AE8-3CDF-4EFA-B09C-D06DB7AAD56C}" type="presParOf" srcId="{1BA0DE9C-D3D9-4135-8A0E-1FA9B7935197}" destId="{E3FE3956-091A-4844-8779-0BC0C7D2E81F}" srcOrd="9" destOrd="0" presId="urn:microsoft.com/office/officeart/2005/8/layout/list1"/>
    <dgm:cxn modelId="{6C565209-B61A-465A-A850-BA77E0D24484}" type="presParOf" srcId="{1BA0DE9C-D3D9-4135-8A0E-1FA9B7935197}" destId="{723A04DF-A7FC-49FD-99ED-E6E1B9F50270}"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AAB944-235A-4CA7-B5D2-78FF60CDBC07}" type="doc">
      <dgm:prSet loTypeId="urn:microsoft.com/office/officeart/2005/8/layout/hList3" loCatId="list" qsTypeId="urn:microsoft.com/office/officeart/2005/8/quickstyle/simple1" qsCatId="simple" csTypeId="urn:microsoft.com/office/officeart/2005/8/colors/accent5_1" csCatId="accent5" phldr="1"/>
      <dgm:spPr/>
      <dgm:t>
        <a:bodyPr/>
        <a:lstStyle/>
        <a:p>
          <a:endParaRPr kumimoji="1" lang="ja-JP" altLang="en-US"/>
        </a:p>
      </dgm:t>
    </dgm:pt>
    <dgm:pt modelId="{5FF8CDE3-A5BB-46E4-9F80-97A295A4819F}">
      <dgm:prSet phldrT="[テキスト]"/>
      <dgm:spPr/>
      <dgm:t>
        <a:bodyPr/>
        <a:lstStyle/>
        <a:p>
          <a:r>
            <a:rPr kumimoji="1" lang="ja-JP" altLang="en-US"/>
            <a:t>主体的に行動でき心ある看護実践をする看護師の育成</a:t>
          </a:r>
          <a:endParaRPr kumimoji="1" lang="ja-JP" altLang="en-US" dirty="0"/>
        </a:p>
      </dgm:t>
    </dgm:pt>
    <dgm:pt modelId="{72ADEDE6-B273-4C82-8137-54DE599C3FFB}" type="parTrans" cxnId="{20D10598-2639-4AFC-9FBC-19E0F4B6EFC8}">
      <dgm:prSet/>
      <dgm:spPr/>
      <dgm:t>
        <a:bodyPr/>
        <a:lstStyle/>
        <a:p>
          <a:endParaRPr kumimoji="1" lang="ja-JP" altLang="en-US"/>
        </a:p>
      </dgm:t>
    </dgm:pt>
    <dgm:pt modelId="{E5B6D32A-A317-40FC-B7CE-3B720071F651}" type="sibTrans" cxnId="{20D10598-2639-4AFC-9FBC-19E0F4B6EFC8}">
      <dgm:prSet/>
      <dgm:spPr/>
      <dgm:t>
        <a:bodyPr/>
        <a:lstStyle/>
        <a:p>
          <a:endParaRPr kumimoji="1" lang="ja-JP" altLang="en-US"/>
        </a:p>
      </dgm:t>
    </dgm:pt>
    <dgm:pt modelId="{06F8E809-882C-4F93-96A1-5F7C95DCF63A}">
      <dgm:prSet phldrT="[テキスト]"/>
      <dgm:spPr/>
      <dgm:t>
        <a:bodyPr/>
        <a:lstStyle/>
        <a:p>
          <a:r>
            <a:rPr kumimoji="1" lang="ja-JP" altLang="en-US"/>
            <a:t>心が豊かで</a:t>
          </a:r>
          <a:endParaRPr kumimoji="1" lang="en-US" altLang="ja-JP"/>
        </a:p>
        <a:p>
          <a:r>
            <a:rPr kumimoji="1" lang="ja-JP" altLang="en-US"/>
            <a:t>温もりのある</a:t>
          </a:r>
          <a:endParaRPr kumimoji="1" lang="en-US" altLang="ja-JP"/>
        </a:p>
        <a:p>
          <a:r>
            <a:rPr kumimoji="1" lang="ja-JP" altLang="en-US"/>
            <a:t>看護ができる人</a:t>
          </a:r>
          <a:endParaRPr kumimoji="1" lang="ja-JP" altLang="en-US" dirty="0"/>
        </a:p>
      </dgm:t>
    </dgm:pt>
    <dgm:pt modelId="{6A6D817F-A9F7-41D3-A149-E1BBEFA128DF}" type="parTrans" cxnId="{9FC53ED0-1452-4079-ADD8-64753454C607}">
      <dgm:prSet/>
      <dgm:spPr/>
      <dgm:t>
        <a:bodyPr/>
        <a:lstStyle/>
        <a:p>
          <a:endParaRPr kumimoji="1" lang="ja-JP" altLang="en-US"/>
        </a:p>
      </dgm:t>
    </dgm:pt>
    <dgm:pt modelId="{D3EA06DF-F158-4DDB-9DFC-91DE3869CB24}" type="sibTrans" cxnId="{9FC53ED0-1452-4079-ADD8-64753454C607}">
      <dgm:prSet/>
      <dgm:spPr/>
      <dgm:t>
        <a:bodyPr/>
        <a:lstStyle/>
        <a:p>
          <a:endParaRPr kumimoji="1" lang="ja-JP" altLang="en-US"/>
        </a:p>
      </dgm:t>
    </dgm:pt>
    <dgm:pt modelId="{03E87A49-24F7-437A-9C48-DCDD6A87FCD8}">
      <dgm:prSet phldrT="[テキスト]"/>
      <dgm:spPr/>
      <dgm:t>
        <a:bodyPr/>
        <a:lstStyle/>
        <a:p>
          <a:r>
            <a:rPr kumimoji="1" lang="ja-JP" altLang="en-US"/>
            <a:t>患者から</a:t>
          </a:r>
          <a:endParaRPr kumimoji="1" lang="en-US" altLang="ja-JP"/>
        </a:p>
        <a:p>
          <a:r>
            <a:rPr kumimoji="1" lang="ja-JP" altLang="en-US"/>
            <a:t>必要とされる人</a:t>
          </a:r>
          <a:endParaRPr kumimoji="1" lang="ja-JP" altLang="en-US" dirty="0"/>
        </a:p>
      </dgm:t>
    </dgm:pt>
    <dgm:pt modelId="{284EBC2F-5695-4187-8771-081A1EF29130}" type="parTrans" cxnId="{CDB019D1-FCDE-45B3-A7A6-FE5B487B09D1}">
      <dgm:prSet/>
      <dgm:spPr/>
      <dgm:t>
        <a:bodyPr/>
        <a:lstStyle/>
        <a:p>
          <a:endParaRPr kumimoji="1" lang="ja-JP" altLang="en-US"/>
        </a:p>
      </dgm:t>
    </dgm:pt>
    <dgm:pt modelId="{9286593C-B356-45BC-9639-B98DE6E01B8D}" type="sibTrans" cxnId="{CDB019D1-FCDE-45B3-A7A6-FE5B487B09D1}">
      <dgm:prSet/>
      <dgm:spPr/>
      <dgm:t>
        <a:bodyPr/>
        <a:lstStyle/>
        <a:p>
          <a:endParaRPr kumimoji="1" lang="ja-JP" altLang="en-US"/>
        </a:p>
      </dgm:t>
    </dgm:pt>
    <dgm:pt modelId="{96329BA2-1325-43CA-B963-81F70CD58C76}">
      <dgm:prSet phldrT="[テキスト]"/>
      <dgm:spPr/>
      <dgm:t>
        <a:bodyPr/>
        <a:lstStyle/>
        <a:p>
          <a:r>
            <a:rPr kumimoji="1" lang="ja-JP" altLang="en-US"/>
            <a:t>常に問題意識を持ち、問題解決に向けて適切な判断で行動できる人</a:t>
          </a:r>
          <a:endParaRPr kumimoji="1" lang="ja-JP" altLang="en-US" dirty="0"/>
        </a:p>
      </dgm:t>
    </dgm:pt>
    <dgm:pt modelId="{E4109C23-8190-4459-ADBE-8E7C53CD63B1}" type="parTrans" cxnId="{7DD7B029-D241-45BA-8196-71928D043D0D}">
      <dgm:prSet/>
      <dgm:spPr/>
      <dgm:t>
        <a:bodyPr/>
        <a:lstStyle/>
        <a:p>
          <a:endParaRPr kumimoji="1" lang="ja-JP" altLang="en-US"/>
        </a:p>
      </dgm:t>
    </dgm:pt>
    <dgm:pt modelId="{D86C396D-A49A-4E40-A580-5927C292B558}" type="sibTrans" cxnId="{7DD7B029-D241-45BA-8196-71928D043D0D}">
      <dgm:prSet/>
      <dgm:spPr/>
      <dgm:t>
        <a:bodyPr/>
        <a:lstStyle/>
        <a:p>
          <a:endParaRPr kumimoji="1" lang="ja-JP" altLang="en-US"/>
        </a:p>
      </dgm:t>
    </dgm:pt>
    <dgm:pt modelId="{C2A9C28D-21C5-4DE4-9B96-1CA0FBFAA534}" type="pres">
      <dgm:prSet presAssocID="{EFAAB944-235A-4CA7-B5D2-78FF60CDBC07}" presName="composite" presStyleCnt="0">
        <dgm:presLayoutVars>
          <dgm:chMax val="1"/>
          <dgm:dir/>
          <dgm:resizeHandles val="exact"/>
        </dgm:presLayoutVars>
      </dgm:prSet>
      <dgm:spPr/>
    </dgm:pt>
    <dgm:pt modelId="{39505744-F65A-4862-8C0B-5275FC9198D5}" type="pres">
      <dgm:prSet presAssocID="{5FF8CDE3-A5BB-46E4-9F80-97A295A4819F}" presName="roof" presStyleLbl="dkBgShp" presStyleIdx="0" presStyleCnt="2"/>
      <dgm:spPr/>
    </dgm:pt>
    <dgm:pt modelId="{3D46F658-0793-473A-B588-745ABEEB212B}" type="pres">
      <dgm:prSet presAssocID="{5FF8CDE3-A5BB-46E4-9F80-97A295A4819F}" presName="pillars" presStyleCnt="0"/>
      <dgm:spPr/>
    </dgm:pt>
    <dgm:pt modelId="{41DEA8C3-4BB3-496F-A70F-839953BD933C}" type="pres">
      <dgm:prSet presAssocID="{5FF8CDE3-A5BB-46E4-9F80-97A295A4819F}" presName="pillar1" presStyleLbl="node1" presStyleIdx="0" presStyleCnt="3">
        <dgm:presLayoutVars>
          <dgm:bulletEnabled val="1"/>
        </dgm:presLayoutVars>
      </dgm:prSet>
      <dgm:spPr/>
    </dgm:pt>
    <dgm:pt modelId="{E76B67B9-234B-41BD-9302-A9FF2A15565A}" type="pres">
      <dgm:prSet presAssocID="{03E87A49-24F7-437A-9C48-DCDD6A87FCD8}" presName="pillarX" presStyleLbl="node1" presStyleIdx="1" presStyleCnt="3">
        <dgm:presLayoutVars>
          <dgm:bulletEnabled val="1"/>
        </dgm:presLayoutVars>
      </dgm:prSet>
      <dgm:spPr/>
    </dgm:pt>
    <dgm:pt modelId="{5579DF7A-3D91-471C-B3B4-61D9CD5866C1}" type="pres">
      <dgm:prSet presAssocID="{96329BA2-1325-43CA-B963-81F70CD58C76}" presName="pillarX" presStyleLbl="node1" presStyleIdx="2" presStyleCnt="3">
        <dgm:presLayoutVars>
          <dgm:bulletEnabled val="1"/>
        </dgm:presLayoutVars>
      </dgm:prSet>
      <dgm:spPr/>
    </dgm:pt>
    <dgm:pt modelId="{DE6BBCAC-5857-4B93-9D42-00EBDAB5DEA6}" type="pres">
      <dgm:prSet presAssocID="{5FF8CDE3-A5BB-46E4-9F80-97A295A4819F}" presName="base" presStyleLbl="dkBgShp" presStyleIdx="1" presStyleCnt="2"/>
      <dgm:spPr/>
    </dgm:pt>
  </dgm:ptLst>
  <dgm:cxnLst>
    <dgm:cxn modelId="{7DD7B029-D241-45BA-8196-71928D043D0D}" srcId="{5FF8CDE3-A5BB-46E4-9F80-97A295A4819F}" destId="{96329BA2-1325-43CA-B963-81F70CD58C76}" srcOrd="2" destOrd="0" parTransId="{E4109C23-8190-4459-ADBE-8E7C53CD63B1}" sibTransId="{D86C396D-A49A-4E40-A580-5927C292B558}"/>
    <dgm:cxn modelId="{1B817034-4484-4C01-A4FB-8793CEE55D4F}" type="presOf" srcId="{EFAAB944-235A-4CA7-B5D2-78FF60CDBC07}" destId="{C2A9C28D-21C5-4DE4-9B96-1CA0FBFAA534}" srcOrd="0" destOrd="0" presId="urn:microsoft.com/office/officeart/2005/8/layout/hList3"/>
    <dgm:cxn modelId="{B890C355-870B-458F-82B1-221FDE641772}" type="presOf" srcId="{96329BA2-1325-43CA-B963-81F70CD58C76}" destId="{5579DF7A-3D91-471C-B3B4-61D9CD5866C1}" srcOrd="0" destOrd="0" presId="urn:microsoft.com/office/officeart/2005/8/layout/hList3"/>
    <dgm:cxn modelId="{30EB658F-6A1F-46DF-AD45-288C05C948BF}" type="presOf" srcId="{06F8E809-882C-4F93-96A1-5F7C95DCF63A}" destId="{41DEA8C3-4BB3-496F-A70F-839953BD933C}" srcOrd="0" destOrd="0" presId="urn:microsoft.com/office/officeart/2005/8/layout/hList3"/>
    <dgm:cxn modelId="{20D10598-2639-4AFC-9FBC-19E0F4B6EFC8}" srcId="{EFAAB944-235A-4CA7-B5D2-78FF60CDBC07}" destId="{5FF8CDE3-A5BB-46E4-9F80-97A295A4819F}" srcOrd="0" destOrd="0" parTransId="{72ADEDE6-B273-4C82-8137-54DE599C3FFB}" sibTransId="{E5B6D32A-A317-40FC-B7CE-3B720071F651}"/>
    <dgm:cxn modelId="{5C02B59C-09D0-4405-A82A-0869D78F13B1}" type="presOf" srcId="{5FF8CDE3-A5BB-46E4-9F80-97A295A4819F}" destId="{39505744-F65A-4862-8C0B-5275FC9198D5}" srcOrd="0" destOrd="0" presId="urn:microsoft.com/office/officeart/2005/8/layout/hList3"/>
    <dgm:cxn modelId="{472166A5-DC9B-44E6-8D10-2A8EC139972C}" type="presOf" srcId="{03E87A49-24F7-437A-9C48-DCDD6A87FCD8}" destId="{E76B67B9-234B-41BD-9302-A9FF2A15565A}" srcOrd="0" destOrd="0" presId="urn:microsoft.com/office/officeart/2005/8/layout/hList3"/>
    <dgm:cxn modelId="{9FC53ED0-1452-4079-ADD8-64753454C607}" srcId="{5FF8CDE3-A5BB-46E4-9F80-97A295A4819F}" destId="{06F8E809-882C-4F93-96A1-5F7C95DCF63A}" srcOrd="0" destOrd="0" parTransId="{6A6D817F-A9F7-41D3-A149-E1BBEFA128DF}" sibTransId="{D3EA06DF-F158-4DDB-9DFC-91DE3869CB24}"/>
    <dgm:cxn modelId="{CDB019D1-FCDE-45B3-A7A6-FE5B487B09D1}" srcId="{5FF8CDE3-A5BB-46E4-9F80-97A295A4819F}" destId="{03E87A49-24F7-437A-9C48-DCDD6A87FCD8}" srcOrd="1" destOrd="0" parTransId="{284EBC2F-5695-4187-8771-081A1EF29130}" sibTransId="{9286593C-B356-45BC-9639-B98DE6E01B8D}"/>
    <dgm:cxn modelId="{F1F2105D-1775-46F5-BDA4-20E67EA0193A}" type="presParOf" srcId="{C2A9C28D-21C5-4DE4-9B96-1CA0FBFAA534}" destId="{39505744-F65A-4862-8C0B-5275FC9198D5}" srcOrd="0" destOrd="0" presId="urn:microsoft.com/office/officeart/2005/8/layout/hList3"/>
    <dgm:cxn modelId="{CE8CA484-EDDE-4BA5-91F3-9FDE755C725C}" type="presParOf" srcId="{C2A9C28D-21C5-4DE4-9B96-1CA0FBFAA534}" destId="{3D46F658-0793-473A-B588-745ABEEB212B}" srcOrd="1" destOrd="0" presId="urn:microsoft.com/office/officeart/2005/8/layout/hList3"/>
    <dgm:cxn modelId="{2319CFC0-1D12-4FA9-874D-228DBF7B70DC}" type="presParOf" srcId="{3D46F658-0793-473A-B588-745ABEEB212B}" destId="{41DEA8C3-4BB3-496F-A70F-839953BD933C}" srcOrd="0" destOrd="0" presId="urn:microsoft.com/office/officeart/2005/8/layout/hList3"/>
    <dgm:cxn modelId="{486C8BFF-4086-45D3-AE1E-BFD20B6DAFA5}" type="presParOf" srcId="{3D46F658-0793-473A-B588-745ABEEB212B}" destId="{E76B67B9-234B-41BD-9302-A9FF2A15565A}" srcOrd="1" destOrd="0" presId="urn:microsoft.com/office/officeart/2005/8/layout/hList3"/>
    <dgm:cxn modelId="{4A6A062E-48F1-4464-B8C1-A522B87568E1}" type="presParOf" srcId="{3D46F658-0793-473A-B588-745ABEEB212B}" destId="{5579DF7A-3D91-471C-B3B4-61D9CD5866C1}" srcOrd="2" destOrd="0" presId="urn:microsoft.com/office/officeart/2005/8/layout/hList3"/>
    <dgm:cxn modelId="{1C245C1B-E85F-43A9-A0DA-750F9D460C18}" type="presParOf" srcId="{C2A9C28D-21C5-4DE4-9B96-1CA0FBFAA534}" destId="{DE6BBCAC-5857-4B93-9D42-00EBDAB5DEA6}"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7A76E78-41C7-46D4-814C-5ACC82E00F41}" type="doc">
      <dgm:prSet loTypeId="urn:microsoft.com/office/officeart/2005/8/layout/default" loCatId="list" qsTypeId="urn:microsoft.com/office/officeart/2005/8/quickstyle/3d1" qsCatId="3D" csTypeId="urn:microsoft.com/office/officeart/2005/8/colors/accent4_1" csCatId="accent4" phldr="1"/>
      <dgm:spPr/>
      <dgm:t>
        <a:bodyPr/>
        <a:lstStyle/>
        <a:p>
          <a:endParaRPr lang="en-US"/>
        </a:p>
      </dgm:t>
    </dgm:pt>
    <dgm:pt modelId="{4A35F885-EE16-4C9C-871A-8572C786A7A6}">
      <dgm:prSet custT="1"/>
      <dgm:spPr/>
      <dgm:t>
        <a:bodyPr/>
        <a:lstStyle/>
        <a:p>
          <a:r>
            <a:rPr lang="ja-JP" sz="1600" b="1" dirty="0"/>
            <a:t>みうらツナナース</a:t>
          </a:r>
          <a:endParaRPr lang="en-US" sz="1600" b="1" dirty="0"/>
        </a:p>
      </dgm:t>
    </dgm:pt>
    <dgm:pt modelId="{C93E68F5-9F0D-493D-9743-10EF87FB2847}" type="parTrans" cxnId="{79D827CB-670D-4B5E-8D6B-DD19F78867D8}">
      <dgm:prSet/>
      <dgm:spPr/>
      <dgm:t>
        <a:bodyPr/>
        <a:lstStyle/>
        <a:p>
          <a:endParaRPr lang="en-US"/>
        </a:p>
      </dgm:t>
    </dgm:pt>
    <dgm:pt modelId="{4E2B726E-E457-45B8-80AE-CF30316EE205}" type="sibTrans" cxnId="{79D827CB-670D-4B5E-8D6B-DD19F78867D8}">
      <dgm:prSet/>
      <dgm:spPr/>
      <dgm:t>
        <a:bodyPr/>
        <a:lstStyle/>
        <a:p>
          <a:endParaRPr lang="en-US"/>
        </a:p>
      </dgm:t>
    </dgm:pt>
    <dgm:pt modelId="{1D0A6E9F-08D8-4C22-872B-523E90BFFFD5}">
      <dgm:prSet/>
      <dgm:spPr/>
      <dgm:t>
        <a:bodyPr/>
        <a:lstStyle/>
        <a:p>
          <a:r>
            <a:rPr lang="ja-JP" b="1" dirty="0"/>
            <a:t>「クリニックナースのスキルアップ」と、「当地域での看看連携の強化」を柱として計画</a:t>
          </a:r>
          <a:endParaRPr lang="en-US" b="1" dirty="0"/>
        </a:p>
      </dgm:t>
    </dgm:pt>
    <dgm:pt modelId="{3DF4E876-8B34-4081-BC74-C2224AEC2534}" type="parTrans" cxnId="{CFC9FFE2-253E-4EB6-B5FD-03C8B6569DA9}">
      <dgm:prSet/>
      <dgm:spPr/>
      <dgm:t>
        <a:bodyPr/>
        <a:lstStyle/>
        <a:p>
          <a:endParaRPr lang="en-US"/>
        </a:p>
      </dgm:t>
    </dgm:pt>
    <dgm:pt modelId="{E5B30805-9203-4744-954E-B6243606B231}" type="sibTrans" cxnId="{CFC9FFE2-253E-4EB6-B5FD-03C8B6569DA9}">
      <dgm:prSet/>
      <dgm:spPr/>
      <dgm:t>
        <a:bodyPr/>
        <a:lstStyle/>
        <a:p>
          <a:endParaRPr lang="en-US"/>
        </a:p>
      </dgm:t>
    </dgm:pt>
    <dgm:pt modelId="{8EE3189F-93F3-4270-83ED-08DD14202786}">
      <dgm:prSet/>
      <dgm:spPr/>
      <dgm:t>
        <a:bodyPr/>
        <a:lstStyle/>
        <a:p>
          <a:r>
            <a:rPr lang="ja-JP" b="1" dirty="0"/>
            <a:t>三浦市クリニック・</a:t>
          </a:r>
          <a:endParaRPr lang="en-US" altLang="ja-JP" b="1" dirty="0"/>
        </a:p>
        <a:p>
          <a:r>
            <a:rPr lang="ja-JP" b="1" dirty="0"/>
            <a:t>施設</a:t>
          </a:r>
          <a:r>
            <a:rPr lang="ja-JP" altLang="en-US" b="1" dirty="0"/>
            <a:t>の看護師</a:t>
          </a:r>
          <a:endParaRPr lang="en-US" b="1" dirty="0"/>
        </a:p>
      </dgm:t>
    </dgm:pt>
    <dgm:pt modelId="{F9E89CEF-6727-4483-8D05-1D194EB5EB40}" type="parTrans" cxnId="{3762A40C-364C-4154-A2AA-235B2CD6A23B}">
      <dgm:prSet/>
      <dgm:spPr/>
      <dgm:t>
        <a:bodyPr/>
        <a:lstStyle/>
        <a:p>
          <a:endParaRPr lang="en-US"/>
        </a:p>
      </dgm:t>
    </dgm:pt>
    <dgm:pt modelId="{B028BC47-6268-4F2C-9424-C3FDD999ACED}" type="sibTrans" cxnId="{3762A40C-364C-4154-A2AA-235B2CD6A23B}">
      <dgm:prSet/>
      <dgm:spPr/>
      <dgm:t>
        <a:bodyPr/>
        <a:lstStyle/>
        <a:p>
          <a:endParaRPr lang="en-US"/>
        </a:p>
      </dgm:t>
    </dgm:pt>
    <dgm:pt modelId="{102983FF-6CBE-4FEC-AE45-1B71973EDA6C}">
      <dgm:prSet/>
      <dgm:spPr/>
      <dgm:t>
        <a:bodyPr/>
        <a:lstStyle/>
        <a:p>
          <a:r>
            <a:rPr lang="ja-JP" b="1" dirty="0"/>
            <a:t>人よし　</a:t>
          </a:r>
          <a:endParaRPr lang="en-US" altLang="ja-JP" b="1" dirty="0"/>
        </a:p>
        <a:p>
          <a:r>
            <a:rPr lang="ja-JP" b="1" dirty="0"/>
            <a:t>食よし　</a:t>
          </a:r>
          <a:endParaRPr lang="en-US" altLang="ja-JP" b="1" dirty="0"/>
        </a:p>
        <a:p>
          <a:r>
            <a:rPr lang="ja-JP" b="1" dirty="0"/>
            <a:t>気分よし・・・</a:t>
          </a:r>
          <a:endParaRPr lang="en-US" b="1" dirty="0"/>
        </a:p>
      </dgm:t>
    </dgm:pt>
    <dgm:pt modelId="{1B728DD3-9A85-48DF-8587-7DD6E077E20D}" type="parTrans" cxnId="{AFB80E08-7722-417F-BE7B-70B430FA4BF1}">
      <dgm:prSet/>
      <dgm:spPr/>
      <dgm:t>
        <a:bodyPr/>
        <a:lstStyle/>
        <a:p>
          <a:endParaRPr lang="en-US"/>
        </a:p>
      </dgm:t>
    </dgm:pt>
    <dgm:pt modelId="{6862A258-6D49-4FED-A611-D6BD76755996}" type="sibTrans" cxnId="{AFB80E08-7722-417F-BE7B-70B430FA4BF1}">
      <dgm:prSet/>
      <dgm:spPr/>
      <dgm:t>
        <a:bodyPr/>
        <a:lstStyle/>
        <a:p>
          <a:endParaRPr lang="en-US"/>
        </a:p>
      </dgm:t>
    </dgm:pt>
    <dgm:pt modelId="{256CBAB8-2F2A-478A-82BB-37AA22CD4A4C}">
      <dgm:prSet/>
      <dgm:spPr/>
      <dgm:t>
        <a:bodyPr/>
        <a:lstStyle/>
        <a:p>
          <a:r>
            <a:rPr lang="ja-JP" b="1" dirty="0"/>
            <a:t>そうだ！</a:t>
          </a:r>
          <a:endParaRPr lang="en-US" altLang="ja-JP" b="1" dirty="0"/>
        </a:p>
        <a:p>
          <a:r>
            <a:rPr lang="ja-JP" b="1" dirty="0"/>
            <a:t>三浦で死のう！・・・</a:t>
          </a:r>
          <a:endParaRPr lang="en-US" b="1" dirty="0"/>
        </a:p>
      </dgm:t>
    </dgm:pt>
    <dgm:pt modelId="{1273FACC-9F0B-4182-859F-FDF8ABDEF845}" type="parTrans" cxnId="{906B9C4B-8A35-43DF-92DA-C38A7260207B}">
      <dgm:prSet/>
      <dgm:spPr/>
      <dgm:t>
        <a:bodyPr/>
        <a:lstStyle/>
        <a:p>
          <a:endParaRPr lang="en-US"/>
        </a:p>
      </dgm:t>
    </dgm:pt>
    <dgm:pt modelId="{34787EA2-53D3-4CCF-9B04-52E4848D7396}" type="sibTrans" cxnId="{906B9C4B-8A35-43DF-92DA-C38A7260207B}">
      <dgm:prSet/>
      <dgm:spPr/>
      <dgm:t>
        <a:bodyPr/>
        <a:lstStyle/>
        <a:p>
          <a:endParaRPr lang="en-US"/>
        </a:p>
      </dgm:t>
    </dgm:pt>
    <dgm:pt modelId="{785D702B-1A2C-447F-8CB8-33D8F2314C63}">
      <dgm:prSet/>
      <dgm:spPr/>
      <dgm:t>
        <a:bodyPr/>
        <a:lstStyle/>
        <a:p>
          <a:r>
            <a:rPr lang="ja-JP" b="1"/>
            <a:t>地域の住民が安心して最期を迎えるために・・・</a:t>
          </a:r>
          <a:endParaRPr lang="en-US" b="1"/>
        </a:p>
      </dgm:t>
    </dgm:pt>
    <dgm:pt modelId="{213FD267-91F6-4B40-A632-0A7C16E64A5B}" type="parTrans" cxnId="{AF0E3D08-2215-4AED-92AE-CF43A6DA70BD}">
      <dgm:prSet/>
      <dgm:spPr/>
      <dgm:t>
        <a:bodyPr/>
        <a:lstStyle/>
        <a:p>
          <a:endParaRPr lang="en-US"/>
        </a:p>
      </dgm:t>
    </dgm:pt>
    <dgm:pt modelId="{40C3D296-A85E-443E-82EA-B28664C1CD9E}" type="sibTrans" cxnId="{AF0E3D08-2215-4AED-92AE-CF43A6DA70BD}">
      <dgm:prSet/>
      <dgm:spPr/>
      <dgm:t>
        <a:bodyPr/>
        <a:lstStyle/>
        <a:p>
          <a:endParaRPr lang="en-US"/>
        </a:p>
      </dgm:t>
    </dgm:pt>
    <dgm:pt modelId="{D3F72C94-D7D5-405E-8A27-3FED91925D42}">
      <dgm:prSet/>
      <dgm:spPr/>
      <dgm:t>
        <a:bodyPr/>
        <a:lstStyle/>
        <a:p>
          <a:r>
            <a:rPr lang="ja-JP" b="1" dirty="0"/>
            <a:t>三浦市の看護師</a:t>
          </a:r>
          <a:endParaRPr lang="en-US" altLang="ja-JP" b="1" dirty="0"/>
        </a:p>
        <a:p>
          <a:r>
            <a:rPr lang="ja-JP" b="1" dirty="0"/>
            <a:t>同士が手をつないで・・・</a:t>
          </a:r>
          <a:endParaRPr lang="en-US" b="1" dirty="0"/>
        </a:p>
      </dgm:t>
    </dgm:pt>
    <dgm:pt modelId="{2FC163F4-9BFB-4A55-B5D4-1EC892CB6918}" type="parTrans" cxnId="{9AF5C715-CCF5-4551-AAB2-0D1BB0BD8D64}">
      <dgm:prSet/>
      <dgm:spPr/>
      <dgm:t>
        <a:bodyPr/>
        <a:lstStyle/>
        <a:p>
          <a:endParaRPr lang="en-US"/>
        </a:p>
      </dgm:t>
    </dgm:pt>
    <dgm:pt modelId="{9C6ADEA2-D24A-46E1-9340-D3A4E2A835B0}" type="sibTrans" cxnId="{9AF5C715-CCF5-4551-AAB2-0D1BB0BD8D64}">
      <dgm:prSet/>
      <dgm:spPr/>
      <dgm:t>
        <a:bodyPr/>
        <a:lstStyle/>
        <a:p>
          <a:endParaRPr lang="en-US"/>
        </a:p>
      </dgm:t>
    </dgm:pt>
    <dgm:pt modelId="{36561D73-DF68-49A2-87C4-DA2051AC5ADD}" type="pres">
      <dgm:prSet presAssocID="{67A76E78-41C7-46D4-814C-5ACC82E00F41}" presName="diagram" presStyleCnt="0">
        <dgm:presLayoutVars>
          <dgm:dir/>
          <dgm:resizeHandles val="exact"/>
        </dgm:presLayoutVars>
      </dgm:prSet>
      <dgm:spPr/>
    </dgm:pt>
    <dgm:pt modelId="{490B53F1-5FAC-474B-B267-DD91BA999CBE}" type="pres">
      <dgm:prSet presAssocID="{4A35F885-EE16-4C9C-871A-8572C786A7A6}" presName="node" presStyleLbl="node1" presStyleIdx="0" presStyleCnt="7" custScaleX="111540">
        <dgm:presLayoutVars>
          <dgm:bulletEnabled val="1"/>
        </dgm:presLayoutVars>
      </dgm:prSet>
      <dgm:spPr/>
    </dgm:pt>
    <dgm:pt modelId="{C43D1ED3-22FB-4B8E-BE94-FB81C6307B06}" type="pres">
      <dgm:prSet presAssocID="{4E2B726E-E457-45B8-80AE-CF30316EE205}" presName="sibTrans" presStyleCnt="0"/>
      <dgm:spPr/>
    </dgm:pt>
    <dgm:pt modelId="{59F20416-99BA-4E7A-B30A-9AA8DF79FB0A}" type="pres">
      <dgm:prSet presAssocID="{1D0A6E9F-08D8-4C22-872B-523E90BFFFD5}" presName="node" presStyleLbl="node1" presStyleIdx="1" presStyleCnt="7">
        <dgm:presLayoutVars>
          <dgm:bulletEnabled val="1"/>
        </dgm:presLayoutVars>
      </dgm:prSet>
      <dgm:spPr/>
    </dgm:pt>
    <dgm:pt modelId="{BE228A9F-8479-4CF7-B3A8-DE06F6AF19FB}" type="pres">
      <dgm:prSet presAssocID="{E5B30805-9203-4744-954E-B6243606B231}" presName="sibTrans" presStyleCnt="0"/>
      <dgm:spPr/>
    </dgm:pt>
    <dgm:pt modelId="{8021BBA6-C51B-43CB-B1D8-7A54F3E97163}" type="pres">
      <dgm:prSet presAssocID="{8EE3189F-93F3-4270-83ED-08DD14202786}" presName="node" presStyleLbl="node1" presStyleIdx="2" presStyleCnt="7">
        <dgm:presLayoutVars>
          <dgm:bulletEnabled val="1"/>
        </dgm:presLayoutVars>
      </dgm:prSet>
      <dgm:spPr/>
    </dgm:pt>
    <dgm:pt modelId="{0DC13FB0-5DF7-4D3B-BC6A-FBDC3CBCEAB7}" type="pres">
      <dgm:prSet presAssocID="{B028BC47-6268-4F2C-9424-C3FDD999ACED}" presName="sibTrans" presStyleCnt="0"/>
      <dgm:spPr/>
    </dgm:pt>
    <dgm:pt modelId="{BFF03E6E-5F62-421C-A025-248ADE6C2338}" type="pres">
      <dgm:prSet presAssocID="{102983FF-6CBE-4FEC-AE45-1B71973EDA6C}" presName="node" presStyleLbl="node1" presStyleIdx="3" presStyleCnt="7" custScaleX="111540">
        <dgm:presLayoutVars>
          <dgm:bulletEnabled val="1"/>
        </dgm:presLayoutVars>
      </dgm:prSet>
      <dgm:spPr/>
    </dgm:pt>
    <dgm:pt modelId="{F47B6060-EAFD-4790-B78F-691EE64074F2}" type="pres">
      <dgm:prSet presAssocID="{6862A258-6D49-4FED-A611-D6BD76755996}" presName="sibTrans" presStyleCnt="0"/>
      <dgm:spPr/>
    </dgm:pt>
    <dgm:pt modelId="{FD428DB4-0D9C-4241-A0C5-2BD92C0DC371}" type="pres">
      <dgm:prSet presAssocID="{256CBAB8-2F2A-478A-82BB-37AA22CD4A4C}" presName="node" presStyleLbl="node1" presStyleIdx="4" presStyleCnt="7">
        <dgm:presLayoutVars>
          <dgm:bulletEnabled val="1"/>
        </dgm:presLayoutVars>
      </dgm:prSet>
      <dgm:spPr/>
    </dgm:pt>
    <dgm:pt modelId="{8F9ED7B0-7AA7-431E-BE86-79E16BA19DC6}" type="pres">
      <dgm:prSet presAssocID="{34787EA2-53D3-4CCF-9B04-52E4848D7396}" presName="sibTrans" presStyleCnt="0"/>
      <dgm:spPr/>
    </dgm:pt>
    <dgm:pt modelId="{B6C4D875-6490-4A58-AE0E-18B7FBD6A69F}" type="pres">
      <dgm:prSet presAssocID="{785D702B-1A2C-447F-8CB8-33D8F2314C63}" presName="node" presStyleLbl="node1" presStyleIdx="5" presStyleCnt="7">
        <dgm:presLayoutVars>
          <dgm:bulletEnabled val="1"/>
        </dgm:presLayoutVars>
      </dgm:prSet>
      <dgm:spPr/>
    </dgm:pt>
    <dgm:pt modelId="{F096B1D8-BF29-4ACE-B3DB-69CAB3C0026A}" type="pres">
      <dgm:prSet presAssocID="{40C3D296-A85E-443E-82EA-B28664C1CD9E}" presName="sibTrans" presStyleCnt="0"/>
      <dgm:spPr/>
    </dgm:pt>
    <dgm:pt modelId="{BACBEDBB-49F0-4CD7-97F6-D5A39968D05F}" type="pres">
      <dgm:prSet presAssocID="{D3F72C94-D7D5-405E-8A27-3FED91925D42}" presName="node" presStyleLbl="node1" presStyleIdx="6" presStyleCnt="7" custLinFactNeighborX="5282" custLinFactNeighborY="-2733">
        <dgm:presLayoutVars>
          <dgm:bulletEnabled val="1"/>
        </dgm:presLayoutVars>
      </dgm:prSet>
      <dgm:spPr/>
    </dgm:pt>
  </dgm:ptLst>
  <dgm:cxnLst>
    <dgm:cxn modelId="{AFB80E08-7722-417F-BE7B-70B430FA4BF1}" srcId="{67A76E78-41C7-46D4-814C-5ACC82E00F41}" destId="{102983FF-6CBE-4FEC-AE45-1B71973EDA6C}" srcOrd="3" destOrd="0" parTransId="{1B728DD3-9A85-48DF-8587-7DD6E077E20D}" sibTransId="{6862A258-6D49-4FED-A611-D6BD76755996}"/>
    <dgm:cxn modelId="{AF0E3D08-2215-4AED-92AE-CF43A6DA70BD}" srcId="{67A76E78-41C7-46D4-814C-5ACC82E00F41}" destId="{785D702B-1A2C-447F-8CB8-33D8F2314C63}" srcOrd="5" destOrd="0" parTransId="{213FD267-91F6-4B40-A632-0A7C16E64A5B}" sibTransId="{40C3D296-A85E-443E-82EA-B28664C1CD9E}"/>
    <dgm:cxn modelId="{7081C50B-F9D0-41F2-8A7B-33B59218DFF3}" type="presOf" srcId="{785D702B-1A2C-447F-8CB8-33D8F2314C63}" destId="{B6C4D875-6490-4A58-AE0E-18B7FBD6A69F}" srcOrd="0" destOrd="0" presId="urn:microsoft.com/office/officeart/2005/8/layout/default"/>
    <dgm:cxn modelId="{3762A40C-364C-4154-A2AA-235B2CD6A23B}" srcId="{67A76E78-41C7-46D4-814C-5ACC82E00F41}" destId="{8EE3189F-93F3-4270-83ED-08DD14202786}" srcOrd="2" destOrd="0" parTransId="{F9E89CEF-6727-4483-8D05-1D194EB5EB40}" sibTransId="{B028BC47-6268-4F2C-9424-C3FDD999ACED}"/>
    <dgm:cxn modelId="{9AF5C715-CCF5-4551-AAB2-0D1BB0BD8D64}" srcId="{67A76E78-41C7-46D4-814C-5ACC82E00F41}" destId="{D3F72C94-D7D5-405E-8A27-3FED91925D42}" srcOrd="6" destOrd="0" parTransId="{2FC163F4-9BFB-4A55-B5D4-1EC892CB6918}" sibTransId="{9C6ADEA2-D24A-46E1-9340-D3A4E2A835B0}"/>
    <dgm:cxn modelId="{A7FA5733-A74E-435E-A87E-4C7EDE1CC457}" type="presOf" srcId="{8EE3189F-93F3-4270-83ED-08DD14202786}" destId="{8021BBA6-C51B-43CB-B1D8-7A54F3E97163}" srcOrd="0" destOrd="0" presId="urn:microsoft.com/office/officeart/2005/8/layout/default"/>
    <dgm:cxn modelId="{9247B267-21E0-4CA1-925A-4B26D73AC0A3}" type="presOf" srcId="{4A35F885-EE16-4C9C-871A-8572C786A7A6}" destId="{490B53F1-5FAC-474B-B267-DD91BA999CBE}" srcOrd="0" destOrd="0" presId="urn:microsoft.com/office/officeart/2005/8/layout/default"/>
    <dgm:cxn modelId="{906B9C4B-8A35-43DF-92DA-C38A7260207B}" srcId="{67A76E78-41C7-46D4-814C-5ACC82E00F41}" destId="{256CBAB8-2F2A-478A-82BB-37AA22CD4A4C}" srcOrd="4" destOrd="0" parTransId="{1273FACC-9F0B-4182-859F-FDF8ABDEF845}" sibTransId="{34787EA2-53D3-4CCF-9B04-52E4848D7396}"/>
    <dgm:cxn modelId="{8EE2A980-FB35-4A4B-9B16-4FC3929A977C}" type="presOf" srcId="{102983FF-6CBE-4FEC-AE45-1B71973EDA6C}" destId="{BFF03E6E-5F62-421C-A025-248ADE6C2338}" srcOrd="0" destOrd="0" presId="urn:microsoft.com/office/officeart/2005/8/layout/default"/>
    <dgm:cxn modelId="{7570118F-635F-49C6-9727-EF89A04B11F3}" type="presOf" srcId="{256CBAB8-2F2A-478A-82BB-37AA22CD4A4C}" destId="{FD428DB4-0D9C-4241-A0C5-2BD92C0DC371}" srcOrd="0" destOrd="0" presId="urn:microsoft.com/office/officeart/2005/8/layout/default"/>
    <dgm:cxn modelId="{79D827CB-670D-4B5E-8D6B-DD19F78867D8}" srcId="{67A76E78-41C7-46D4-814C-5ACC82E00F41}" destId="{4A35F885-EE16-4C9C-871A-8572C786A7A6}" srcOrd="0" destOrd="0" parTransId="{C93E68F5-9F0D-493D-9743-10EF87FB2847}" sibTransId="{4E2B726E-E457-45B8-80AE-CF30316EE205}"/>
    <dgm:cxn modelId="{A3ECAED3-52B7-4003-9007-0EAE7C5CA085}" type="presOf" srcId="{1D0A6E9F-08D8-4C22-872B-523E90BFFFD5}" destId="{59F20416-99BA-4E7A-B30A-9AA8DF79FB0A}" srcOrd="0" destOrd="0" presId="urn:microsoft.com/office/officeart/2005/8/layout/default"/>
    <dgm:cxn modelId="{CFC9FFE2-253E-4EB6-B5FD-03C8B6569DA9}" srcId="{67A76E78-41C7-46D4-814C-5ACC82E00F41}" destId="{1D0A6E9F-08D8-4C22-872B-523E90BFFFD5}" srcOrd="1" destOrd="0" parTransId="{3DF4E876-8B34-4081-BC74-C2224AEC2534}" sibTransId="{E5B30805-9203-4744-954E-B6243606B231}"/>
    <dgm:cxn modelId="{E4A1F3E3-8699-4C64-97A1-C3D593CECBD3}" type="presOf" srcId="{67A76E78-41C7-46D4-814C-5ACC82E00F41}" destId="{36561D73-DF68-49A2-87C4-DA2051AC5ADD}" srcOrd="0" destOrd="0" presId="urn:microsoft.com/office/officeart/2005/8/layout/default"/>
    <dgm:cxn modelId="{8BC2F9E5-C210-46BE-BA63-27146D0B9126}" type="presOf" srcId="{D3F72C94-D7D5-405E-8A27-3FED91925D42}" destId="{BACBEDBB-49F0-4CD7-97F6-D5A39968D05F}" srcOrd="0" destOrd="0" presId="urn:microsoft.com/office/officeart/2005/8/layout/default"/>
    <dgm:cxn modelId="{4346E942-552D-4BE7-9A84-13FE5DAC1CF7}" type="presParOf" srcId="{36561D73-DF68-49A2-87C4-DA2051AC5ADD}" destId="{490B53F1-5FAC-474B-B267-DD91BA999CBE}" srcOrd="0" destOrd="0" presId="urn:microsoft.com/office/officeart/2005/8/layout/default"/>
    <dgm:cxn modelId="{47242148-A3BA-4D8D-8E68-B08FB47500F0}" type="presParOf" srcId="{36561D73-DF68-49A2-87C4-DA2051AC5ADD}" destId="{C43D1ED3-22FB-4B8E-BE94-FB81C6307B06}" srcOrd="1" destOrd="0" presId="urn:microsoft.com/office/officeart/2005/8/layout/default"/>
    <dgm:cxn modelId="{5655AFD0-4E82-448B-A02E-80FB70D6D9BD}" type="presParOf" srcId="{36561D73-DF68-49A2-87C4-DA2051AC5ADD}" destId="{59F20416-99BA-4E7A-B30A-9AA8DF79FB0A}" srcOrd="2" destOrd="0" presId="urn:microsoft.com/office/officeart/2005/8/layout/default"/>
    <dgm:cxn modelId="{6A8808F9-3D92-42ED-8DA6-16837EA70571}" type="presParOf" srcId="{36561D73-DF68-49A2-87C4-DA2051AC5ADD}" destId="{BE228A9F-8479-4CF7-B3A8-DE06F6AF19FB}" srcOrd="3" destOrd="0" presId="urn:microsoft.com/office/officeart/2005/8/layout/default"/>
    <dgm:cxn modelId="{982D48FB-B1E8-4FF3-A126-7D1AFEB15E27}" type="presParOf" srcId="{36561D73-DF68-49A2-87C4-DA2051AC5ADD}" destId="{8021BBA6-C51B-43CB-B1D8-7A54F3E97163}" srcOrd="4" destOrd="0" presId="urn:microsoft.com/office/officeart/2005/8/layout/default"/>
    <dgm:cxn modelId="{1FC6DF01-1F0B-4738-9168-D4BD4BFBB2F9}" type="presParOf" srcId="{36561D73-DF68-49A2-87C4-DA2051AC5ADD}" destId="{0DC13FB0-5DF7-4D3B-BC6A-FBDC3CBCEAB7}" srcOrd="5" destOrd="0" presId="urn:microsoft.com/office/officeart/2005/8/layout/default"/>
    <dgm:cxn modelId="{474D46A8-0960-4508-B63A-2246293FD640}" type="presParOf" srcId="{36561D73-DF68-49A2-87C4-DA2051AC5ADD}" destId="{BFF03E6E-5F62-421C-A025-248ADE6C2338}" srcOrd="6" destOrd="0" presId="urn:microsoft.com/office/officeart/2005/8/layout/default"/>
    <dgm:cxn modelId="{086555B1-AADF-496A-807A-BEA384DA214D}" type="presParOf" srcId="{36561D73-DF68-49A2-87C4-DA2051AC5ADD}" destId="{F47B6060-EAFD-4790-B78F-691EE64074F2}" srcOrd="7" destOrd="0" presId="urn:microsoft.com/office/officeart/2005/8/layout/default"/>
    <dgm:cxn modelId="{A3D7153F-E7AB-47B1-8852-1D08D08FF1AD}" type="presParOf" srcId="{36561D73-DF68-49A2-87C4-DA2051AC5ADD}" destId="{FD428DB4-0D9C-4241-A0C5-2BD92C0DC371}" srcOrd="8" destOrd="0" presId="urn:microsoft.com/office/officeart/2005/8/layout/default"/>
    <dgm:cxn modelId="{608FA0D9-B838-4136-9318-B53418BA7BCD}" type="presParOf" srcId="{36561D73-DF68-49A2-87C4-DA2051AC5ADD}" destId="{8F9ED7B0-7AA7-431E-BE86-79E16BA19DC6}" srcOrd="9" destOrd="0" presId="urn:microsoft.com/office/officeart/2005/8/layout/default"/>
    <dgm:cxn modelId="{577A7D34-4002-4470-9162-EBC717C80C76}" type="presParOf" srcId="{36561D73-DF68-49A2-87C4-DA2051AC5ADD}" destId="{B6C4D875-6490-4A58-AE0E-18B7FBD6A69F}" srcOrd="10" destOrd="0" presId="urn:microsoft.com/office/officeart/2005/8/layout/default"/>
    <dgm:cxn modelId="{51E930C0-D140-42CC-B8C3-3A2340CACE18}" type="presParOf" srcId="{36561D73-DF68-49A2-87C4-DA2051AC5ADD}" destId="{F096B1D8-BF29-4ACE-B3DB-69CAB3C0026A}" srcOrd="11" destOrd="0" presId="urn:microsoft.com/office/officeart/2005/8/layout/default"/>
    <dgm:cxn modelId="{D183502B-BFFC-43C8-902F-C0CD85557F2B}" type="presParOf" srcId="{36561D73-DF68-49A2-87C4-DA2051AC5ADD}" destId="{BACBEDBB-49F0-4CD7-97F6-D5A39968D05F}"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A4DE768-27C9-49D9-ADA9-77BBCE46B155}"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526A50F0-3204-4D1A-86A5-F80C25B155BA}">
      <dgm:prSet/>
      <dgm:spPr/>
      <dgm:t>
        <a:bodyPr/>
        <a:lstStyle/>
        <a:p>
          <a:r>
            <a:rPr kumimoji="1" lang="ja-JP"/>
            <a:t>今、これが地域包括なのか・・と少しづつわかってきた。</a:t>
          </a:r>
          <a:endParaRPr lang="en-US"/>
        </a:p>
      </dgm:t>
    </dgm:pt>
    <dgm:pt modelId="{B4E9532F-92BC-43E2-9396-EBF9889EB976}" type="parTrans" cxnId="{08F87D49-9C64-4133-8F8F-ADBD8AF55BEA}">
      <dgm:prSet/>
      <dgm:spPr/>
      <dgm:t>
        <a:bodyPr/>
        <a:lstStyle/>
        <a:p>
          <a:endParaRPr lang="en-US"/>
        </a:p>
      </dgm:t>
    </dgm:pt>
    <dgm:pt modelId="{A0451A4A-7DDD-4041-8772-FA5E7A8F38C7}" type="sibTrans" cxnId="{08F87D49-9C64-4133-8F8F-ADBD8AF55BEA}">
      <dgm:prSet phldrT="1" phldr="0"/>
      <dgm:spPr/>
      <dgm:t>
        <a:bodyPr/>
        <a:lstStyle/>
        <a:p>
          <a:endParaRPr lang="en-US"/>
        </a:p>
      </dgm:t>
    </dgm:pt>
    <dgm:pt modelId="{B8DDE118-3011-4F6A-A0B8-A985145B4B03}">
      <dgm:prSet/>
      <dgm:spPr/>
      <dgm:t>
        <a:bodyPr/>
        <a:lstStyle/>
        <a:p>
          <a:r>
            <a:rPr lang="ja-JP"/>
            <a:t>安心して、安全に退院先を見据えてケアをできるようにしたい。</a:t>
          </a:r>
          <a:endParaRPr lang="en-US"/>
        </a:p>
      </dgm:t>
    </dgm:pt>
    <dgm:pt modelId="{FE39CF66-0B73-49F3-B18B-2E04DBEBA4B1}" type="parTrans" cxnId="{E73A1973-ACE7-4B02-B9FB-10C8E0A0047B}">
      <dgm:prSet/>
      <dgm:spPr/>
      <dgm:t>
        <a:bodyPr/>
        <a:lstStyle/>
        <a:p>
          <a:endParaRPr lang="en-US"/>
        </a:p>
      </dgm:t>
    </dgm:pt>
    <dgm:pt modelId="{EB019585-0260-454B-ADFE-4EB6C4472804}" type="sibTrans" cxnId="{E73A1973-ACE7-4B02-B9FB-10C8E0A0047B}">
      <dgm:prSet phldrT="2" phldr="0"/>
      <dgm:spPr/>
      <dgm:t>
        <a:bodyPr/>
        <a:lstStyle/>
        <a:p>
          <a:endParaRPr lang="en-US"/>
        </a:p>
      </dgm:t>
    </dgm:pt>
    <dgm:pt modelId="{EFB36B44-ACF3-42E9-B8D9-D95577EC6B5E}">
      <dgm:prSet/>
      <dgm:spPr/>
      <dgm:t>
        <a:bodyPr/>
        <a:lstStyle/>
        <a:p>
          <a:r>
            <a:rPr kumimoji="1" lang="ja-JP" dirty="0"/>
            <a:t>４階病棟は</a:t>
          </a:r>
          <a:r>
            <a:rPr kumimoji="1" lang="en-US" dirty="0"/>
            <a:t>ADL</a:t>
          </a:r>
          <a:r>
            <a:rPr kumimoji="1" lang="ja-JP" dirty="0"/>
            <a:t>アップが大きな役割。リハビリスタッフと</a:t>
          </a:r>
          <a:r>
            <a:rPr kumimoji="1" lang="ja-JP" altLang="en-US" dirty="0"/>
            <a:t>協働し</a:t>
          </a:r>
          <a:r>
            <a:rPr kumimoji="1" lang="ja-JP" dirty="0"/>
            <a:t>その人に合わせた病棟内のリハを実施していきたい。</a:t>
          </a:r>
          <a:endParaRPr lang="en-US" dirty="0"/>
        </a:p>
      </dgm:t>
    </dgm:pt>
    <dgm:pt modelId="{4846B7F1-F467-4B49-858D-9C85EC1E11E3}" type="parTrans" cxnId="{3E55EF0A-8E9A-410F-9A21-16BDA65A63C5}">
      <dgm:prSet/>
      <dgm:spPr/>
      <dgm:t>
        <a:bodyPr/>
        <a:lstStyle/>
        <a:p>
          <a:endParaRPr lang="en-US"/>
        </a:p>
      </dgm:t>
    </dgm:pt>
    <dgm:pt modelId="{4F5D5345-36C9-48BB-979D-AC0BCF40815C}" type="sibTrans" cxnId="{3E55EF0A-8E9A-410F-9A21-16BDA65A63C5}">
      <dgm:prSet phldrT="3" phldr="0"/>
      <dgm:spPr/>
      <dgm:t>
        <a:bodyPr/>
        <a:lstStyle/>
        <a:p>
          <a:endParaRPr lang="en-US"/>
        </a:p>
      </dgm:t>
    </dgm:pt>
    <dgm:pt modelId="{B1A1D00F-7AC5-4773-93F2-EA0534427937}" type="pres">
      <dgm:prSet presAssocID="{7A4DE768-27C9-49D9-ADA9-77BBCE46B155}" presName="vert0" presStyleCnt="0">
        <dgm:presLayoutVars>
          <dgm:dir/>
          <dgm:animOne val="branch"/>
          <dgm:animLvl val="lvl"/>
        </dgm:presLayoutVars>
      </dgm:prSet>
      <dgm:spPr/>
    </dgm:pt>
    <dgm:pt modelId="{CCD6E2D7-5E6F-4437-A73B-8CB3795F74AA}" type="pres">
      <dgm:prSet presAssocID="{526A50F0-3204-4D1A-86A5-F80C25B155BA}" presName="thickLine" presStyleLbl="alignNode1" presStyleIdx="0" presStyleCnt="3"/>
      <dgm:spPr/>
    </dgm:pt>
    <dgm:pt modelId="{4FAD1C2F-E80D-453E-8C64-E1AD8AE28158}" type="pres">
      <dgm:prSet presAssocID="{526A50F0-3204-4D1A-86A5-F80C25B155BA}" presName="horz1" presStyleCnt="0"/>
      <dgm:spPr/>
    </dgm:pt>
    <dgm:pt modelId="{1C9C4352-F3FC-457C-92B9-E12676941A17}" type="pres">
      <dgm:prSet presAssocID="{526A50F0-3204-4D1A-86A5-F80C25B155BA}" presName="tx1" presStyleLbl="revTx" presStyleIdx="0" presStyleCnt="3"/>
      <dgm:spPr/>
    </dgm:pt>
    <dgm:pt modelId="{5E86614A-13A6-4047-9A8A-27D5D2A37135}" type="pres">
      <dgm:prSet presAssocID="{526A50F0-3204-4D1A-86A5-F80C25B155BA}" presName="vert1" presStyleCnt="0"/>
      <dgm:spPr/>
    </dgm:pt>
    <dgm:pt modelId="{CACF2246-A037-4A24-8396-97090AA3BA14}" type="pres">
      <dgm:prSet presAssocID="{B8DDE118-3011-4F6A-A0B8-A985145B4B03}" presName="thickLine" presStyleLbl="alignNode1" presStyleIdx="1" presStyleCnt="3"/>
      <dgm:spPr/>
    </dgm:pt>
    <dgm:pt modelId="{7194A7D4-A1BD-443A-B4B2-9D385080C2D5}" type="pres">
      <dgm:prSet presAssocID="{B8DDE118-3011-4F6A-A0B8-A985145B4B03}" presName="horz1" presStyleCnt="0"/>
      <dgm:spPr/>
    </dgm:pt>
    <dgm:pt modelId="{7358F260-3958-4427-88DA-23D8359E6172}" type="pres">
      <dgm:prSet presAssocID="{B8DDE118-3011-4F6A-A0B8-A985145B4B03}" presName="tx1" presStyleLbl="revTx" presStyleIdx="1" presStyleCnt="3"/>
      <dgm:spPr/>
    </dgm:pt>
    <dgm:pt modelId="{C94EE9B5-C82A-4554-AD97-DBFD565A544B}" type="pres">
      <dgm:prSet presAssocID="{B8DDE118-3011-4F6A-A0B8-A985145B4B03}" presName="vert1" presStyleCnt="0"/>
      <dgm:spPr/>
    </dgm:pt>
    <dgm:pt modelId="{CF4053EE-A4AD-4D7B-A954-9BFC785076F2}" type="pres">
      <dgm:prSet presAssocID="{EFB36B44-ACF3-42E9-B8D9-D95577EC6B5E}" presName="thickLine" presStyleLbl="alignNode1" presStyleIdx="2" presStyleCnt="3"/>
      <dgm:spPr/>
    </dgm:pt>
    <dgm:pt modelId="{695568E1-48B4-499A-9910-CB1D8E4CD6B0}" type="pres">
      <dgm:prSet presAssocID="{EFB36B44-ACF3-42E9-B8D9-D95577EC6B5E}" presName="horz1" presStyleCnt="0"/>
      <dgm:spPr/>
    </dgm:pt>
    <dgm:pt modelId="{DADF6F7A-F98A-4D6D-8235-2309258592EB}" type="pres">
      <dgm:prSet presAssocID="{EFB36B44-ACF3-42E9-B8D9-D95577EC6B5E}" presName="tx1" presStyleLbl="revTx" presStyleIdx="2" presStyleCnt="3"/>
      <dgm:spPr/>
    </dgm:pt>
    <dgm:pt modelId="{FE31ADBD-03BB-4D6E-B048-5B626E2E5CCC}" type="pres">
      <dgm:prSet presAssocID="{EFB36B44-ACF3-42E9-B8D9-D95577EC6B5E}" presName="vert1" presStyleCnt="0"/>
      <dgm:spPr/>
    </dgm:pt>
  </dgm:ptLst>
  <dgm:cxnLst>
    <dgm:cxn modelId="{3E55EF0A-8E9A-410F-9A21-16BDA65A63C5}" srcId="{7A4DE768-27C9-49D9-ADA9-77BBCE46B155}" destId="{EFB36B44-ACF3-42E9-B8D9-D95577EC6B5E}" srcOrd="2" destOrd="0" parTransId="{4846B7F1-F467-4B49-858D-9C85EC1E11E3}" sibTransId="{4F5D5345-36C9-48BB-979D-AC0BCF40815C}"/>
    <dgm:cxn modelId="{5D076D48-5284-4DE5-971F-FD7C42F05E8A}" type="presOf" srcId="{B8DDE118-3011-4F6A-A0B8-A985145B4B03}" destId="{7358F260-3958-4427-88DA-23D8359E6172}" srcOrd="0" destOrd="0" presId="urn:microsoft.com/office/officeart/2008/layout/LinedList"/>
    <dgm:cxn modelId="{08F87D49-9C64-4133-8F8F-ADBD8AF55BEA}" srcId="{7A4DE768-27C9-49D9-ADA9-77BBCE46B155}" destId="{526A50F0-3204-4D1A-86A5-F80C25B155BA}" srcOrd="0" destOrd="0" parTransId="{B4E9532F-92BC-43E2-9396-EBF9889EB976}" sibTransId="{A0451A4A-7DDD-4041-8772-FA5E7A8F38C7}"/>
    <dgm:cxn modelId="{ABF7C749-2368-45F5-B766-D3C4AF88A1B1}" type="presOf" srcId="{EFB36B44-ACF3-42E9-B8D9-D95577EC6B5E}" destId="{DADF6F7A-F98A-4D6D-8235-2309258592EB}" srcOrd="0" destOrd="0" presId="urn:microsoft.com/office/officeart/2008/layout/LinedList"/>
    <dgm:cxn modelId="{E73A1973-ACE7-4B02-B9FB-10C8E0A0047B}" srcId="{7A4DE768-27C9-49D9-ADA9-77BBCE46B155}" destId="{B8DDE118-3011-4F6A-A0B8-A985145B4B03}" srcOrd="1" destOrd="0" parTransId="{FE39CF66-0B73-49F3-B18B-2E04DBEBA4B1}" sibTransId="{EB019585-0260-454B-ADFE-4EB6C4472804}"/>
    <dgm:cxn modelId="{D37CC88F-C9DF-4D26-ABA4-641D2F61AD30}" type="presOf" srcId="{526A50F0-3204-4D1A-86A5-F80C25B155BA}" destId="{1C9C4352-F3FC-457C-92B9-E12676941A17}" srcOrd="0" destOrd="0" presId="urn:microsoft.com/office/officeart/2008/layout/LinedList"/>
    <dgm:cxn modelId="{E17EABBB-74F5-4C42-B16B-60212705207E}" type="presOf" srcId="{7A4DE768-27C9-49D9-ADA9-77BBCE46B155}" destId="{B1A1D00F-7AC5-4773-93F2-EA0534427937}" srcOrd="0" destOrd="0" presId="urn:microsoft.com/office/officeart/2008/layout/LinedList"/>
    <dgm:cxn modelId="{638630AA-EC36-4384-84AC-0813E11447E3}" type="presParOf" srcId="{B1A1D00F-7AC5-4773-93F2-EA0534427937}" destId="{CCD6E2D7-5E6F-4437-A73B-8CB3795F74AA}" srcOrd="0" destOrd="0" presId="urn:microsoft.com/office/officeart/2008/layout/LinedList"/>
    <dgm:cxn modelId="{60E59AAE-BC6D-42C3-B787-67E75C7238E6}" type="presParOf" srcId="{B1A1D00F-7AC5-4773-93F2-EA0534427937}" destId="{4FAD1C2F-E80D-453E-8C64-E1AD8AE28158}" srcOrd="1" destOrd="0" presId="urn:microsoft.com/office/officeart/2008/layout/LinedList"/>
    <dgm:cxn modelId="{B5DC4958-0984-4E98-A895-EE957DEF9C86}" type="presParOf" srcId="{4FAD1C2F-E80D-453E-8C64-E1AD8AE28158}" destId="{1C9C4352-F3FC-457C-92B9-E12676941A17}" srcOrd="0" destOrd="0" presId="urn:microsoft.com/office/officeart/2008/layout/LinedList"/>
    <dgm:cxn modelId="{038DC816-9670-41B0-AFF1-08293BEFE40A}" type="presParOf" srcId="{4FAD1C2F-E80D-453E-8C64-E1AD8AE28158}" destId="{5E86614A-13A6-4047-9A8A-27D5D2A37135}" srcOrd="1" destOrd="0" presId="urn:microsoft.com/office/officeart/2008/layout/LinedList"/>
    <dgm:cxn modelId="{C7249A40-FFBF-4E8B-BA69-FED158FEB0FA}" type="presParOf" srcId="{B1A1D00F-7AC5-4773-93F2-EA0534427937}" destId="{CACF2246-A037-4A24-8396-97090AA3BA14}" srcOrd="2" destOrd="0" presId="urn:microsoft.com/office/officeart/2008/layout/LinedList"/>
    <dgm:cxn modelId="{FD8D99ED-ED8E-4E3C-B29C-4378074E0C21}" type="presParOf" srcId="{B1A1D00F-7AC5-4773-93F2-EA0534427937}" destId="{7194A7D4-A1BD-443A-B4B2-9D385080C2D5}" srcOrd="3" destOrd="0" presId="urn:microsoft.com/office/officeart/2008/layout/LinedList"/>
    <dgm:cxn modelId="{E7BE44FE-1E1C-46DC-B613-DF13D86D51F5}" type="presParOf" srcId="{7194A7D4-A1BD-443A-B4B2-9D385080C2D5}" destId="{7358F260-3958-4427-88DA-23D8359E6172}" srcOrd="0" destOrd="0" presId="urn:microsoft.com/office/officeart/2008/layout/LinedList"/>
    <dgm:cxn modelId="{B0036E55-3CE8-403E-A152-F981DBF5FCF8}" type="presParOf" srcId="{7194A7D4-A1BD-443A-B4B2-9D385080C2D5}" destId="{C94EE9B5-C82A-4554-AD97-DBFD565A544B}" srcOrd="1" destOrd="0" presId="urn:microsoft.com/office/officeart/2008/layout/LinedList"/>
    <dgm:cxn modelId="{2F59DE06-7D03-48C0-B6A2-1FE08F45D624}" type="presParOf" srcId="{B1A1D00F-7AC5-4773-93F2-EA0534427937}" destId="{CF4053EE-A4AD-4D7B-A954-9BFC785076F2}" srcOrd="4" destOrd="0" presId="urn:microsoft.com/office/officeart/2008/layout/LinedList"/>
    <dgm:cxn modelId="{019B7FAE-691B-47D2-8CE8-F3854EDF6ADA}" type="presParOf" srcId="{B1A1D00F-7AC5-4773-93F2-EA0534427937}" destId="{695568E1-48B4-499A-9910-CB1D8E4CD6B0}" srcOrd="5" destOrd="0" presId="urn:microsoft.com/office/officeart/2008/layout/LinedList"/>
    <dgm:cxn modelId="{28380C70-1C15-49F7-B2E3-C60507BDBB81}" type="presParOf" srcId="{695568E1-48B4-499A-9910-CB1D8E4CD6B0}" destId="{DADF6F7A-F98A-4D6D-8235-2309258592EB}" srcOrd="0" destOrd="0" presId="urn:microsoft.com/office/officeart/2008/layout/LinedList"/>
    <dgm:cxn modelId="{D11E6590-5884-4BB7-B7B8-B7E5A1BB644C}" type="presParOf" srcId="{695568E1-48B4-499A-9910-CB1D8E4CD6B0}" destId="{FE31ADBD-03BB-4D6E-B048-5B626E2E5CC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A839780-3C9E-440E-AFEF-F7AEFC81D40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9BC4300-F860-4526-8AB5-5F4EC2461D2A}">
      <dgm:prSet custT="1"/>
      <dgm:spPr/>
      <dgm:t>
        <a:bodyPr/>
        <a:lstStyle/>
        <a:p>
          <a:r>
            <a:rPr kumimoji="1" lang="ja-JP" sz="1800" dirty="0"/>
            <a:t>横須賀共済病院からの転院してきたサマリー</a:t>
          </a:r>
          <a:endParaRPr lang="en-US" sz="1800" dirty="0"/>
        </a:p>
      </dgm:t>
    </dgm:pt>
    <dgm:pt modelId="{A1EE07B9-97B2-45B7-A60B-0DCFEC4004B7}" type="parTrans" cxnId="{2701177B-DFA5-411B-BEC2-264638805D4F}">
      <dgm:prSet/>
      <dgm:spPr/>
      <dgm:t>
        <a:bodyPr/>
        <a:lstStyle/>
        <a:p>
          <a:endParaRPr lang="en-US" sz="1800"/>
        </a:p>
      </dgm:t>
    </dgm:pt>
    <dgm:pt modelId="{E5FF74D8-7AEC-427E-9A67-EF9CCE4A8E74}" type="sibTrans" cxnId="{2701177B-DFA5-411B-BEC2-264638805D4F}">
      <dgm:prSet/>
      <dgm:spPr/>
      <dgm:t>
        <a:bodyPr/>
        <a:lstStyle/>
        <a:p>
          <a:endParaRPr lang="en-US" sz="1800"/>
        </a:p>
      </dgm:t>
    </dgm:pt>
    <dgm:pt modelId="{CA1B1A69-7AD6-476A-B1DB-864C6455B2EF}">
      <dgm:prSet custT="1"/>
      <dgm:spPr/>
      <dgm:t>
        <a:bodyPr/>
        <a:lstStyle/>
        <a:p>
          <a:r>
            <a:rPr lang="ja-JP" sz="1800"/>
            <a:t>↓受ける側からみて・・・</a:t>
          </a:r>
          <a:endParaRPr lang="en-US" sz="1800"/>
        </a:p>
      </dgm:t>
    </dgm:pt>
    <dgm:pt modelId="{1D1417AE-541D-4B16-B709-56F5FC6AEB83}" type="parTrans" cxnId="{175246DE-9E48-432B-BA82-B0D81C7930E0}">
      <dgm:prSet/>
      <dgm:spPr/>
      <dgm:t>
        <a:bodyPr/>
        <a:lstStyle/>
        <a:p>
          <a:endParaRPr lang="en-US" sz="1800"/>
        </a:p>
      </dgm:t>
    </dgm:pt>
    <dgm:pt modelId="{8959ECAF-6961-499C-9B3D-1108A17549C4}" type="sibTrans" cxnId="{175246DE-9E48-432B-BA82-B0D81C7930E0}">
      <dgm:prSet/>
      <dgm:spPr/>
      <dgm:t>
        <a:bodyPr/>
        <a:lstStyle/>
        <a:p>
          <a:endParaRPr lang="en-US" sz="1800"/>
        </a:p>
      </dgm:t>
    </dgm:pt>
    <dgm:pt modelId="{5F0C572D-C975-463B-BCED-8C7438F81121}">
      <dgm:prSet custT="1"/>
      <dgm:spPr/>
      <dgm:t>
        <a:bodyPr/>
        <a:lstStyle/>
        <a:p>
          <a:r>
            <a:rPr kumimoji="1" lang="ja-JP" sz="1800"/>
            <a:t>「これはいけない！」と思った</a:t>
          </a:r>
          <a:endParaRPr lang="en-US" sz="1800"/>
        </a:p>
      </dgm:t>
    </dgm:pt>
    <dgm:pt modelId="{F7D2D9C4-1A4C-43B7-ACF3-07964004FCEC}" type="parTrans" cxnId="{4ADCA7CE-FC0D-4A48-BDFA-ABEDC82D08DC}">
      <dgm:prSet/>
      <dgm:spPr/>
      <dgm:t>
        <a:bodyPr/>
        <a:lstStyle/>
        <a:p>
          <a:endParaRPr lang="en-US" sz="1800"/>
        </a:p>
      </dgm:t>
    </dgm:pt>
    <dgm:pt modelId="{7E6F0250-845B-444A-B8D6-8F5202A17AD2}" type="sibTrans" cxnId="{4ADCA7CE-FC0D-4A48-BDFA-ABEDC82D08DC}">
      <dgm:prSet/>
      <dgm:spPr/>
      <dgm:t>
        <a:bodyPr/>
        <a:lstStyle/>
        <a:p>
          <a:endParaRPr lang="en-US" sz="1800"/>
        </a:p>
      </dgm:t>
    </dgm:pt>
    <dgm:pt modelId="{1580F15A-EE32-4C54-BE70-6E4BF68288C2}">
      <dgm:prSet custT="1"/>
      <dgm:spPr/>
      <dgm:t>
        <a:bodyPr/>
        <a:lstStyle/>
        <a:p>
          <a:r>
            <a:rPr lang="ja-JP" sz="1800"/>
            <a:t>①入院生活の状態が不明瞭：わかりづらい</a:t>
          </a:r>
          <a:endParaRPr lang="en-US" sz="1800"/>
        </a:p>
      </dgm:t>
    </dgm:pt>
    <dgm:pt modelId="{260B80F0-1AC6-43A6-B204-7BAD3B306BA5}" type="parTrans" cxnId="{103269AE-FA9F-4B73-A2E9-E1529692D76A}">
      <dgm:prSet/>
      <dgm:spPr/>
      <dgm:t>
        <a:bodyPr/>
        <a:lstStyle/>
        <a:p>
          <a:endParaRPr lang="en-US" sz="1800"/>
        </a:p>
      </dgm:t>
    </dgm:pt>
    <dgm:pt modelId="{1249C01A-6BD8-47A7-BCF3-5586478DE0D2}" type="sibTrans" cxnId="{103269AE-FA9F-4B73-A2E9-E1529692D76A}">
      <dgm:prSet/>
      <dgm:spPr/>
      <dgm:t>
        <a:bodyPr/>
        <a:lstStyle/>
        <a:p>
          <a:endParaRPr lang="en-US" sz="1800"/>
        </a:p>
      </dgm:t>
    </dgm:pt>
    <dgm:pt modelId="{4A9641FD-78C8-402B-AA3B-3458EC1914AE}">
      <dgm:prSet custT="1"/>
      <dgm:spPr/>
      <dgm:t>
        <a:bodyPr/>
        <a:lstStyle/>
        <a:p>
          <a:r>
            <a:rPr lang="ja-JP" sz="1800"/>
            <a:t>例：不穏あり→どんな行動でどんな対策をしていたのか、など細かく示されていない。</a:t>
          </a:r>
          <a:endParaRPr lang="en-US" sz="1800"/>
        </a:p>
      </dgm:t>
    </dgm:pt>
    <dgm:pt modelId="{D24232A5-6E6C-4F88-A8C7-FB2912A1F971}" type="parTrans" cxnId="{55F66962-142D-4748-86B0-9B74748CA4B6}">
      <dgm:prSet/>
      <dgm:spPr/>
      <dgm:t>
        <a:bodyPr/>
        <a:lstStyle/>
        <a:p>
          <a:endParaRPr lang="en-US" sz="1800"/>
        </a:p>
      </dgm:t>
    </dgm:pt>
    <dgm:pt modelId="{02FC48AF-DC76-4F0A-8CAC-8421C6B1901B}" type="sibTrans" cxnId="{55F66962-142D-4748-86B0-9B74748CA4B6}">
      <dgm:prSet/>
      <dgm:spPr/>
      <dgm:t>
        <a:bodyPr/>
        <a:lstStyle/>
        <a:p>
          <a:endParaRPr lang="en-US" sz="1800"/>
        </a:p>
      </dgm:t>
    </dgm:pt>
    <dgm:pt modelId="{ABC03478-00C3-41B1-9398-ACB49119385C}">
      <dgm:prSet custT="1"/>
      <dgm:spPr/>
      <dgm:t>
        <a:bodyPr/>
        <a:lstStyle/>
        <a:p>
          <a:r>
            <a:rPr kumimoji="1" lang="ja-JP" sz="1800"/>
            <a:t>②最終排便、チューブ類の日付が記入していない</a:t>
          </a:r>
          <a:endParaRPr lang="en-US" sz="1800"/>
        </a:p>
      </dgm:t>
    </dgm:pt>
    <dgm:pt modelId="{617B45E1-7B74-4CB3-9861-25E919F7F92C}" type="parTrans" cxnId="{E396F5B2-0602-422D-BA9D-BE7533E4604A}">
      <dgm:prSet/>
      <dgm:spPr/>
      <dgm:t>
        <a:bodyPr/>
        <a:lstStyle/>
        <a:p>
          <a:endParaRPr lang="en-US" sz="1800"/>
        </a:p>
      </dgm:t>
    </dgm:pt>
    <dgm:pt modelId="{BD3D970E-2A42-4EC3-86F9-C64F82A299D4}" type="sibTrans" cxnId="{E396F5B2-0602-422D-BA9D-BE7533E4604A}">
      <dgm:prSet/>
      <dgm:spPr/>
      <dgm:t>
        <a:bodyPr/>
        <a:lstStyle/>
        <a:p>
          <a:endParaRPr lang="en-US" sz="1800"/>
        </a:p>
      </dgm:t>
    </dgm:pt>
    <dgm:pt modelId="{F15F6ECF-5E7C-4F20-840D-994094A87406}">
      <dgm:prSet custT="1"/>
      <dgm:spPr/>
      <dgm:t>
        <a:bodyPr/>
        <a:lstStyle/>
        <a:p>
          <a:r>
            <a:rPr kumimoji="1" lang="en-US" sz="1800" dirty="0"/>
            <a:t>※</a:t>
          </a:r>
          <a:r>
            <a:rPr kumimoji="1" lang="ja-JP" sz="1800" dirty="0"/>
            <a:t>初めて受け手になってみてわかったことが多くある</a:t>
          </a:r>
          <a:r>
            <a:rPr kumimoji="1" lang="ja-JP" altLang="en-US" sz="1800" dirty="0"/>
            <a:t>。</a:t>
          </a:r>
          <a:r>
            <a:rPr kumimoji="1" lang="ja-JP" sz="1800" dirty="0"/>
            <a:t>受け手は困る→フィードバックをしていく</a:t>
          </a:r>
          <a:endParaRPr lang="en-US" sz="1800" dirty="0"/>
        </a:p>
      </dgm:t>
    </dgm:pt>
    <dgm:pt modelId="{A3A03F7D-AAF8-46FD-B530-350B305E3EF2}" type="parTrans" cxnId="{559FBD54-C4C0-425E-9773-4742BE82677B}">
      <dgm:prSet/>
      <dgm:spPr/>
      <dgm:t>
        <a:bodyPr/>
        <a:lstStyle/>
        <a:p>
          <a:endParaRPr lang="en-US" sz="1800"/>
        </a:p>
      </dgm:t>
    </dgm:pt>
    <dgm:pt modelId="{FAEAEBDF-3A32-4084-935E-443017BBED3E}" type="sibTrans" cxnId="{559FBD54-C4C0-425E-9773-4742BE82677B}">
      <dgm:prSet/>
      <dgm:spPr/>
      <dgm:t>
        <a:bodyPr/>
        <a:lstStyle/>
        <a:p>
          <a:endParaRPr lang="en-US" sz="1800"/>
        </a:p>
      </dgm:t>
    </dgm:pt>
    <dgm:pt modelId="{C9045A67-3B6A-4DC0-B4D7-1AE83FFE8D8A}" type="pres">
      <dgm:prSet presAssocID="{BA839780-3C9E-440E-AFEF-F7AEFC81D403}" presName="vert0" presStyleCnt="0">
        <dgm:presLayoutVars>
          <dgm:dir/>
          <dgm:animOne val="branch"/>
          <dgm:animLvl val="lvl"/>
        </dgm:presLayoutVars>
      </dgm:prSet>
      <dgm:spPr/>
    </dgm:pt>
    <dgm:pt modelId="{FF85958B-F525-40C8-B616-D15E3EA72C5E}" type="pres">
      <dgm:prSet presAssocID="{59BC4300-F860-4526-8AB5-5F4EC2461D2A}" presName="thickLine" presStyleLbl="alignNode1" presStyleIdx="0" presStyleCnt="7"/>
      <dgm:spPr/>
    </dgm:pt>
    <dgm:pt modelId="{B2B86BD8-8CA5-4978-ADD6-3C5400CC8839}" type="pres">
      <dgm:prSet presAssocID="{59BC4300-F860-4526-8AB5-5F4EC2461D2A}" presName="horz1" presStyleCnt="0"/>
      <dgm:spPr/>
    </dgm:pt>
    <dgm:pt modelId="{6DEE8FE7-E376-4634-8306-AA0A8626CAA4}" type="pres">
      <dgm:prSet presAssocID="{59BC4300-F860-4526-8AB5-5F4EC2461D2A}" presName="tx1" presStyleLbl="revTx" presStyleIdx="0" presStyleCnt="7"/>
      <dgm:spPr/>
    </dgm:pt>
    <dgm:pt modelId="{2CC17B2E-F02E-4419-87AB-07E732D5F2A6}" type="pres">
      <dgm:prSet presAssocID="{59BC4300-F860-4526-8AB5-5F4EC2461D2A}" presName="vert1" presStyleCnt="0"/>
      <dgm:spPr/>
    </dgm:pt>
    <dgm:pt modelId="{3F9A8C25-3A1E-4C9C-BEF4-16E6393C42DC}" type="pres">
      <dgm:prSet presAssocID="{CA1B1A69-7AD6-476A-B1DB-864C6455B2EF}" presName="thickLine" presStyleLbl="alignNode1" presStyleIdx="1" presStyleCnt="7"/>
      <dgm:spPr/>
    </dgm:pt>
    <dgm:pt modelId="{A875E4D6-2406-4C83-9E3F-3283FD8D6FD1}" type="pres">
      <dgm:prSet presAssocID="{CA1B1A69-7AD6-476A-B1DB-864C6455B2EF}" presName="horz1" presStyleCnt="0"/>
      <dgm:spPr/>
    </dgm:pt>
    <dgm:pt modelId="{63C83217-640A-4AB8-83AD-E0C78BBE20C5}" type="pres">
      <dgm:prSet presAssocID="{CA1B1A69-7AD6-476A-B1DB-864C6455B2EF}" presName="tx1" presStyleLbl="revTx" presStyleIdx="1" presStyleCnt="7"/>
      <dgm:spPr/>
    </dgm:pt>
    <dgm:pt modelId="{EDA225D9-5C1B-43FD-95CB-F7AE16F3366A}" type="pres">
      <dgm:prSet presAssocID="{CA1B1A69-7AD6-476A-B1DB-864C6455B2EF}" presName="vert1" presStyleCnt="0"/>
      <dgm:spPr/>
    </dgm:pt>
    <dgm:pt modelId="{07F7AD60-B17D-4D30-83B7-2604616D478B}" type="pres">
      <dgm:prSet presAssocID="{5F0C572D-C975-463B-BCED-8C7438F81121}" presName="thickLine" presStyleLbl="alignNode1" presStyleIdx="2" presStyleCnt="7"/>
      <dgm:spPr/>
    </dgm:pt>
    <dgm:pt modelId="{9E9F9FB5-D486-4F5B-A742-BEF15B2CCF0B}" type="pres">
      <dgm:prSet presAssocID="{5F0C572D-C975-463B-BCED-8C7438F81121}" presName="horz1" presStyleCnt="0"/>
      <dgm:spPr/>
    </dgm:pt>
    <dgm:pt modelId="{87793D50-299E-46D0-8840-C60FD3CE2280}" type="pres">
      <dgm:prSet presAssocID="{5F0C572D-C975-463B-BCED-8C7438F81121}" presName="tx1" presStyleLbl="revTx" presStyleIdx="2" presStyleCnt="7"/>
      <dgm:spPr/>
    </dgm:pt>
    <dgm:pt modelId="{2B8FC1AB-5E14-4200-A420-E170938E33FD}" type="pres">
      <dgm:prSet presAssocID="{5F0C572D-C975-463B-BCED-8C7438F81121}" presName="vert1" presStyleCnt="0"/>
      <dgm:spPr/>
    </dgm:pt>
    <dgm:pt modelId="{C6C989A2-97CE-44C9-81EB-A5FDBB43E702}" type="pres">
      <dgm:prSet presAssocID="{1580F15A-EE32-4C54-BE70-6E4BF68288C2}" presName="thickLine" presStyleLbl="alignNode1" presStyleIdx="3" presStyleCnt="7"/>
      <dgm:spPr/>
    </dgm:pt>
    <dgm:pt modelId="{03B0BD0F-A3A3-4ED2-A97F-7CF28C86F0CD}" type="pres">
      <dgm:prSet presAssocID="{1580F15A-EE32-4C54-BE70-6E4BF68288C2}" presName="horz1" presStyleCnt="0"/>
      <dgm:spPr/>
    </dgm:pt>
    <dgm:pt modelId="{C86FBA93-69F6-4C5A-8D00-2AA123F65B36}" type="pres">
      <dgm:prSet presAssocID="{1580F15A-EE32-4C54-BE70-6E4BF68288C2}" presName="tx1" presStyleLbl="revTx" presStyleIdx="3" presStyleCnt="7"/>
      <dgm:spPr/>
    </dgm:pt>
    <dgm:pt modelId="{E2013E83-6EA5-49E9-9010-C99DB9388971}" type="pres">
      <dgm:prSet presAssocID="{1580F15A-EE32-4C54-BE70-6E4BF68288C2}" presName="vert1" presStyleCnt="0"/>
      <dgm:spPr/>
    </dgm:pt>
    <dgm:pt modelId="{A5F1864D-3A8B-46A2-9EB5-E1A3CD42DE1F}" type="pres">
      <dgm:prSet presAssocID="{4A9641FD-78C8-402B-AA3B-3458EC1914AE}" presName="thickLine" presStyleLbl="alignNode1" presStyleIdx="4" presStyleCnt="7"/>
      <dgm:spPr/>
    </dgm:pt>
    <dgm:pt modelId="{753D503E-3213-491F-B73F-74695E76AAE2}" type="pres">
      <dgm:prSet presAssocID="{4A9641FD-78C8-402B-AA3B-3458EC1914AE}" presName="horz1" presStyleCnt="0"/>
      <dgm:spPr/>
    </dgm:pt>
    <dgm:pt modelId="{6A3EDAA3-7300-40E3-A370-0681D2F3F219}" type="pres">
      <dgm:prSet presAssocID="{4A9641FD-78C8-402B-AA3B-3458EC1914AE}" presName="tx1" presStyleLbl="revTx" presStyleIdx="4" presStyleCnt="7"/>
      <dgm:spPr/>
    </dgm:pt>
    <dgm:pt modelId="{4C2A3D14-04C9-4129-AC52-287E65AF10ED}" type="pres">
      <dgm:prSet presAssocID="{4A9641FD-78C8-402B-AA3B-3458EC1914AE}" presName="vert1" presStyleCnt="0"/>
      <dgm:spPr/>
    </dgm:pt>
    <dgm:pt modelId="{5AFC53BD-A33C-438F-A60F-431812BAA93D}" type="pres">
      <dgm:prSet presAssocID="{ABC03478-00C3-41B1-9398-ACB49119385C}" presName="thickLine" presStyleLbl="alignNode1" presStyleIdx="5" presStyleCnt="7"/>
      <dgm:spPr/>
    </dgm:pt>
    <dgm:pt modelId="{648240D2-4808-4BEC-AC09-912B9A9765D7}" type="pres">
      <dgm:prSet presAssocID="{ABC03478-00C3-41B1-9398-ACB49119385C}" presName="horz1" presStyleCnt="0"/>
      <dgm:spPr/>
    </dgm:pt>
    <dgm:pt modelId="{6AC628E5-AC7E-4C2E-B351-465FF40822B4}" type="pres">
      <dgm:prSet presAssocID="{ABC03478-00C3-41B1-9398-ACB49119385C}" presName="tx1" presStyleLbl="revTx" presStyleIdx="5" presStyleCnt="7"/>
      <dgm:spPr/>
    </dgm:pt>
    <dgm:pt modelId="{379FE70B-5251-410B-8B82-54FF69185D2E}" type="pres">
      <dgm:prSet presAssocID="{ABC03478-00C3-41B1-9398-ACB49119385C}" presName="vert1" presStyleCnt="0"/>
      <dgm:spPr/>
    </dgm:pt>
    <dgm:pt modelId="{50AD25C8-1F65-4B0B-8753-7096372D912D}" type="pres">
      <dgm:prSet presAssocID="{F15F6ECF-5E7C-4F20-840D-994094A87406}" presName="thickLine" presStyleLbl="alignNode1" presStyleIdx="6" presStyleCnt="7"/>
      <dgm:spPr/>
    </dgm:pt>
    <dgm:pt modelId="{95A826C6-187C-4C8B-AD34-B886C70C3DE6}" type="pres">
      <dgm:prSet presAssocID="{F15F6ECF-5E7C-4F20-840D-994094A87406}" presName="horz1" presStyleCnt="0"/>
      <dgm:spPr/>
    </dgm:pt>
    <dgm:pt modelId="{96754183-6508-41D1-B0D0-D58F88BBE2B4}" type="pres">
      <dgm:prSet presAssocID="{F15F6ECF-5E7C-4F20-840D-994094A87406}" presName="tx1" presStyleLbl="revTx" presStyleIdx="6" presStyleCnt="7"/>
      <dgm:spPr/>
    </dgm:pt>
    <dgm:pt modelId="{061B070C-D82C-4BF0-97E2-F013801F66C2}" type="pres">
      <dgm:prSet presAssocID="{F15F6ECF-5E7C-4F20-840D-994094A87406}" presName="vert1" presStyleCnt="0"/>
      <dgm:spPr/>
    </dgm:pt>
  </dgm:ptLst>
  <dgm:cxnLst>
    <dgm:cxn modelId="{BA66B109-597E-4762-BE81-0C83D2AB256A}" type="presOf" srcId="{BA839780-3C9E-440E-AFEF-F7AEFC81D403}" destId="{C9045A67-3B6A-4DC0-B4D7-1AE83FFE8D8A}" srcOrd="0" destOrd="0" presId="urn:microsoft.com/office/officeart/2008/layout/LinedList"/>
    <dgm:cxn modelId="{0CC66A14-D6CE-497E-968F-ED2EFFA3A969}" type="presOf" srcId="{ABC03478-00C3-41B1-9398-ACB49119385C}" destId="{6AC628E5-AC7E-4C2E-B351-465FF40822B4}" srcOrd="0" destOrd="0" presId="urn:microsoft.com/office/officeart/2008/layout/LinedList"/>
    <dgm:cxn modelId="{0DAC8D3C-1FCE-4678-9B33-9FDBACE89324}" type="presOf" srcId="{59BC4300-F860-4526-8AB5-5F4EC2461D2A}" destId="{6DEE8FE7-E376-4634-8306-AA0A8626CAA4}" srcOrd="0" destOrd="0" presId="urn:microsoft.com/office/officeart/2008/layout/LinedList"/>
    <dgm:cxn modelId="{55F66962-142D-4748-86B0-9B74748CA4B6}" srcId="{BA839780-3C9E-440E-AFEF-F7AEFC81D403}" destId="{4A9641FD-78C8-402B-AA3B-3458EC1914AE}" srcOrd="4" destOrd="0" parTransId="{D24232A5-6E6C-4F88-A8C7-FB2912A1F971}" sibTransId="{02FC48AF-DC76-4F0A-8CAC-8421C6B1901B}"/>
    <dgm:cxn modelId="{559FBD54-C4C0-425E-9773-4742BE82677B}" srcId="{BA839780-3C9E-440E-AFEF-F7AEFC81D403}" destId="{F15F6ECF-5E7C-4F20-840D-994094A87406}" srcOrd="6" destOrd="0" parTransId="{A3A03F7D-AAF8-46FD-B530-350B305E3EF2}" sibTransId="{FAEAEBDF-3A32-4084-935E-443017BBED3E}"/>
    <dgm:cxn modelId="{14A01B5A-D291-4EBE-811F-FAB61A5F4EB5}" type="presOf" srcId="{CA1B1A69-7AD6-476A-B1DB-864C6455B2EF}" destId="{63C83217-640A-4AB8-83AD-E0C78BBE20C5}" srcOrd="0" destOrd="0" presId="urn:microsoft.com/office/officeart/2008/layout/LinedList"/>
    <dgm:cxn modelId="{2701177B-DFA5-411B-BEC2-264638805D4F}" srcId="{BA839780-3C9E-440E-AFEF-F7AEFC81D403}" destId="{59BC4300-F860-4526-8AB5-5F4EC2461D2A}" srcOrd="0" destOrd="0" parTransId="{A1EE07B9-97B2-45B7-A60B-0DCFEC4004B7}" sibTransId="{E5FF74D8-7AEC-427E-9A67-EF9CCE4A8E74}"/>
    <dgm:cxn modelId="{877E9996-DE2C-45D1-ABED-6881DCE6D13A}" type="presOf" srcId="{1580F15A-EE32-4C54-BE70-6E4BF68288C2}" destId="{C86FBA93-69F6-4C5A-8D00-2AA123F65B36}" srcOrd="0" destOrd="0" presId="urn:microsoft.com/office/officeart/2008/layout/LinedList"/>
    <dgm:cxn modelId="{103269AE-FA9F-4B73-A2E9-E1529692D76A}" srcId="{BA839780-3C9E-440E-AFEF-F7AEFC81D403}" destId="{1580F15A-EE32-4C54-BE70-6E4BF68288C2}" srcOrd="3" destOrd="0" parTransId="{260B80F0-1AC6-43A6-B204-7BAD3B306BA5}" sibTransId="{1249C01A-6BD8-47A7-BCF3-5586478DE0D2}"/>
    <dgm:cxn modelId="{E396F5B2-0602-422D-BA9D-BE7533E4604A}" srcId="{BA839780-3C9E-440E-AFEF-F7AEFC81D403}" destId="{ABC03478-00C3-41B1-9398-ACB49119385C}" srcOrd="5" destOrd="0" parTransId="{617B45E1-7B74-4CB3-9861-25E919F7F92C}" sibTransId="{BD3D970E-2A42-4EC3-86F9-C64F82A299D4}"/>
    <dgm:cxn modelId="{C05748C0-D28C-4191-8F00-09656AB390E0}" type="presOf" srcId="{F15F6ECF-5E7C-4F20-840D-994094A87406}" destId="{96754183-6508-41D1-B0D0-D58F88BBE2B4}" srcOrd="0" destOrd="0" presId="urn:microsoft.com/office/officeart/2008/layout/LinedList"/>
    <dgm:cxn modelId="{4ADCA7CE-FC0D-4A48-BDFA-ABEDC82D08DC}" srcId="{BA839780-3C9E-440E-AFEF-F7AEFC81D403}" destId="{5F0C572D-C975-463B-BCED-8C7438F81121}" srcOrd="2" destOrd="0" parTransId="{F7D2D9C4-1A4C-43B7-ACF3-07964004FCEC}" sibTransId="{7E6F0250-845B-444A-B8D6-8F5202A17AD2}"/>
    <dgm:cxn modelId="{6CA715DB-B6BA-456A-8C40-24601A631103}" type="presOf" srcId="{5F0C572D-C975-463B-BCED-8C7438F81121}" destId="{87793D50-299E-46D0-8840-C60FD3CE2280}" srcOrd="0" destOrd="0" presId="urn:microsoft.com/office/officeart/2008/layout/LinedList"/>
    <dgm:cxn modelId="{175246DE-9E48-432B-BA82-B0D81C7930E0}" srcId="{BA839780-3C9E-440E-AFEF-F7AEFC81D403}" destId="{CA1B1A69-7AD6-476A-B1DB-864C6455B2EF}" srcOrd="1" destOrd="0" parTransId="{1D1417AE-541D-4B16-B709-56F5FC6AEB83}" sibTransId="{8959ECAF-6961-499C-9B3D-1108A17549C4}"/>
    <dgm:cxn modelId="{9B95FBFA-FFB0-4B22-9F71-83871BC59219}" type="presOf" srcId="{4A9641FD-78C8-402B-AA3B-3458EC1914AE}" destId="{6A3EDAA3-7300-40E3-A370-0681D2F3F219}" srcOrd="0" destOrd="0" presId="urn:microsoft.com/office/officeart/2008/layout/LinedList"/>
    <dgm:cxn modelId="{D6ABE0DC-5E7B-425D-8811-E6ED17823EB4}" type="presParOf" srcId="{C9045A67-3B6A-4DC0-B4D7-1AE83FFE8D8A}" destId="{FF85958B-F525-40C8-B616-D15E3EA72C5E}" srcOrd="0" destOrd="0" presId="urn:microsoft.com/office/officeart/2008/layout/LinedList"/>
    <dgm:cxn modelId="{6732ECAB-715E-4157-B084-03101BB22F1E}" type="presParOf" srcId="{C9045A67-3B6A-4DC0-B4D7-1AE83FFE8D8A}" destId="{B2B86BD8-8CA5-4978-ADD6-3C5400CC8839}" srcOrd="1" destOrd="0" presId="urn:microsoft.com/office/officeart/2008/layout/LinedList"/>
    <dgm:cxn modelId="{0F689A23-E1FD-46DA-AA22-C2B74026809F}" type="presParOf" srcId="{B2B86BD8-8CA5-4978-ADD6-3C5400CC8839}" destId="{6DEE8FE7-E376-4634-8306-AA0A8626CAA4}" srcOrd="0" destOrd="0" presId="urn:microsoft.com/office/officeart/2008/layout/LinedList"/>
    <dgm:cxn modelId="{842FC7A0-B48C-42FE-9C46-0A90C45174E3}" type="presParOf" srcId="{B2B86BD8-8CA5-4978-ADD6-3C5400CC8839}" destId="{2CC17B2E-F02E-4419-87AB-07E732D5F2A6}" srcOrd="1" destOrd="0" presId="urn:microsoft.com/office/officeart/2008/layout/LinedList"/>
    <dgm:cxn modelId="{95C92971-5E62-4BC1-848D-B6A336E30040}" type="presParOf" srcId="{C9045A67-3B6A-4DC0-B4D7-1AE83FFE8D8A}" destId="{3F9A8C25-3A1E-4C9C-BEF4-16E6393C42DC}" srcOrd="2" destOrd="0" presId="urn:microsoft.com/office/officeart/2008/layout/LinedList"/>
    <dgm:cxn modelId="{23E3AD3E-82CB-4F32-9A1B-EDEBF16ED7A6}" type="presParOf" srcId="{C9045A67-3B6A-4DC0-B4D7-1AE83FFE8D8A}" destId="{A875E4D6-2406-4C83-9E3F-3283FD8D6FD1}" srcOrd="3" destOrd="0" presId="urn:microsoft.com/office/officeart/2008/layout/LinedList"/>
    <dgm:cxn modelId="{9F010D97-1FD6-400E-BF63-52C4AFCEE6A3}" type="presParOf" srcId="{A875E4D6-2406-4C83-9E3F-3283FD8D6FD1}" destId="{63C83217-640A-4AB8-83AD-E0C78BBE20C5}" srcOrd="0" destOrd="0" presId="urn:microsoft.com/office/officeart/2008/layout/LinedList"/>
    <dgm:cxn modelId="{9A3C8CD8-BED7-42F3-8EFB-40E0B04E16CB}" type="presParOf" srcId="{A875E4D6-2406-4C83-9E3F-3283FD8D6FD1}" destId="{EDA225D9-5C1B-43FD-95CB-F7AE16F3366A}" srcOrd="1" destOrd="0" presId="urn:microsoft.com/office/officeart/2008/layout/LinedList"/>
    <dgm:cxn modelId="{6A64A77F-84BE-4599-A65F-192EEAFA2877}" type="presParOf" srcId="{C9045A67-3B6A-4DC0-B4D7-1AE83FFE8D8A}" destId="{07F7AD60-B17D-4D30-83B7-2604616D478B}" srcOrd="4" destOrd="0" presId="urn:microsoft.com/office/officeart/2008/layout/LinedList"/>
    <dgm:cxn modelId="{A55CBF3B-3171-4EFF-B660-0709DE9E3304}" type="presParOf" srcId="{C9045A67-3B6A-4DC0-B4D7-1AE83FFE8D8A}" destId="{9E9F9FB5-D486-4F5B-A742-BEF15B2CCF0B}" srcOrd="5" destOrd="0" presId="urn:microsoft.com/office/officeart/2008/layout/LinedList"/>
    <dgm:cxn modelId="{885050C3-6225-476E-AD23-4E9B438CA37F}" type="presParOf" srcId="{9E9F9FB5-D486-4F5B-A742-BEF15B2CCF0B}" destId="{87793D50-299E-46D0-8840-C60FD3CE2280}" srcOrd="0" destOrd="0" presId="urn:microsoft.com/office/officeart/2008/layout/LinedList"/>
    <dgm:cxn modelId="{45475B01-D7A2-49F4-9B60-2EC04CC1A59D}" type="presParOf" srcId="{9E9F9FB5-D486-4F5B-A742-BEF15B2CCF0B}" destId="{2B8FC1AB-5E14-4200-A420-E170938E33FD}" srcOrd="1" destOrd="0" presId="urn:microsoft.com/office/officeart/2008/layout/LinedList"/>
    <dgm:cxn modelId="{A9E721FC-D2AB-4F6F-BC89-8E6D506D3BE9}" type="presParOf" srcId="{C9045A67-3B6A-4DC0-B4D7-1AE83FFE8D8A}" destId="{C6C989A2-97CE-44C9-81EB-A5FDBB43E702}" srcOrd="6" destOrd="0" presId="urn:microsoft.com/office/officeart/2008/layout/LinedList"/>
    <dgm:cxn modelId="{F763C8C4-E137-4A4A-949D-BB5DCF2A9ED9}" type="presParOf" srcId="{C9045A67-3B6A-4DC0-B4D7-1AE83FFE8D8A}" destId="{03B0BD0F-A3A3-4ED2-A97F-7CF28C86F0CD}" srcOrd="7" destOrd="0" presId="urn:microsoft.com/office/officeart/2008/layout/LinedList"/>
    <dgm:cxn modelId="{73152EAE-7176-4207-94B9-C07094D76C9D}" type="presParOf" srcId="{03B0BD0F-A3A3-4ED2-A97F-7CF28C86F0CD}" destId="{C86FBA93-69F6-4C5A-8D00-2AA123F65B36}" srcOrd="0" destOrd="0" presId="urn:microsoft.com/office/officeart/2008/layout/LinedList"/>
    <dgm:cxn modelId="{D15FBFC3-2748-430E-B287-D7219F98B835}" type="presParOf" srcId="{03B0BD0F-A3A3-4ED2-A97F-7CF28C86F0CD}" destId="{E2013E83-6EA5-49E9-9010-C99DB9388971}" srcOrd="1" destOrd="0" presId="urn:microsoft.com/office/officeart/2008/layout/LinedList"/>
    <dgm:cxn modelId="{7CED4F90-B69F-400C-AC60-BBAF34F6BB24}" type="presParOf" srcId="{C9045A67-3B6A-4DC0-B4D7-1AE83FFE8D8A}" destId="{A5F1864D-3A8B-46A2-9EB5-E1A3CD42DE1F}" srcOrd="8" destOrd="0" presId="urn:microsoft.com/office/officeart/2008/layout/LinedList"/>
    <dgm:cxn modelId="{516064CD-F034-4013-A5AC-58BD332CF90E}" type="presParOf" srcId="{C9045A67-3B6A-4DC0-B4D7-1AE83FFE8D8A}" destId="{753D503E-3213-491F-B73F-74695E76AAE2}" srcOrd="9" destOrd="0" presId="urn:microsoft.com/office/officeart/2008/layout/LinedList"/>
    <dgm:cxn modelId="{06DDAC31-B426-4FAB-99F2-9756DDE632A7}" type="presParOf" srcId="{753D503E-3213-491F-B73F-74695E76AAE2}" destId="{6A3EDAA3-7300-40E3-A370-0681D2F3F219}" srcOrd="0" destOrd="0" presId="urn:microsoft.com/office/officeart/2008/layout/LinedList"/>
    <dgm:cxn modelId="{C82668DB-8957-45D7-8DA8-35F48B075C8E}" type="presParOf" srcId="{753D503E-3213-491F-B73F-74695E76AAE2}" destId="{4C2A3D14-04C9-4129-AC52-287E65AF10ED}" srcOrd="1" destOrd="0" presId="urn:microsoft.com/office/officeart/2008/layout/LinedList"/>
    <dgm:cxn modelId="{416ACC3F-7DAA-4381-BAAC-26519FCF01A7}" type="presParOf" srcId="{C9045A67-3B6A-4DC0-B4D7-1AE83FFE8D8A}" destId="{5AFC53BD-A33C-438F-A60F-431812BAA93D}" srcOrd="10" destOrd="0" presId="urn:microsoft.com/office/officeart/2008/layout/LinedList"/>
    <dgm:cxn modelId="{18A28DBA-D386-4AA6-AD1D-C7664198602F}" type="presParOf" srcId="{C9045A67-3B6A-4DC0-B4D7-1AE83FFE8D8A}" destId="{648240D2-4808-4BEC-AC09-912B9A9765D7}" srcOrd="11" destOrd="0" presId="urn:microsoft.com/office/officeart/2008/layout/LinedList"/>
    <dgm:cxn modelId="{9D6CFA91-C754-4B3C-B360-6EE2F576066F}" type="presParOf" srcId="{648240D2-4808-4BEC-AC09-912B9A9765D7}" destId="{6AC628E5-AC7E-4C2E-B351-465FF40822B4}" srcOrd="0" destOrd="0" presId="urn:microsoft.com/office/officeart/2008/layout/LinedList"/>
    <dgm:cxn modelId="{06946B46-BAC4-4226-9ACA-4DB4D41B17CB}" type="presParOf" srcId="{648240D2-4808-4BEC-AC09-912B9A9765D7}" destId="{379FE70B-5251-410B-8B82-54FF69185D2E}" srcOrd="1" destOrd="0" presId="urn:microsoft.com/office/officeart/2008/layout/LinedList"/>
    <dgm:cxn modelId="{81CD09CC-AD10-4641-AFDB-6C917A7BF9E3}" type="presParOf" srcId="{C9045A67-3B6A-4DC0-B4D7-1AE83FFE8D8A}" destId="{50AD25C8-1F65-4B0B-8753-7096372D912D}" srcOrd="12" destOrd="0" presId="urn:microsoft.com/office/officeart/2008/layout/LinedList"/>
    <dgm:cxn modelId="{E15B9704-C65B-4A76-B845-F95BFC246D81}" type="presParOf" srcId="{C9045A67-3B6A-4DC0-B4D7-1AE83FFE8D8A}" destId="{95A826C6-187C-4C8B-AD34-B886C70C3DE6}" srcOrd="13" destOrd="0" presId="urn:microsoft.com/office/officeart/2008/layout/LinedList"/>
    <dgm:cxn modelId="{CFE9695B-F614-485A-9B40-2E51FEB2C6A9}" type="presParOf" srcId="{95A826C6-187C-4C8B-AD34-B886C70C3DE6}" destId="{96754183-6508-41D1-B0D0-D58F88BBE2B4}" srcOrd="0" destOrd="0" presId="urn:microsoft.com/office/officeart/2008/layout/LinedList"/>
    <dgm:cxn modelId="{7C51496D-BE90-4A78-B475-EFCDD50193B7}" type="presParOf" srcId="{95A826C6-187C-4C8B-AD34-B886C70C3DE6}" destId="{061B070C-D82C-4BF0-97E2-F013801F66C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7EC541-FE52-4D3E-9B63-CC9F0280F58F}">
      <dsp:nvSpPr>
        <dsp:cNvPr id="0" name=""/>
        <dsp:cNvSpPr/>
      </dsp:nvSpPr>
      <dsp:spPr>
        <a:xfrm>
          <a:off x="3761" y="778112"/>
          <a:ext cx="2036456" cy="285103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770" tIns="330200" rIns="158770" bIns="330200" numCol="1" spcCol="1270" anchor="t" anchorCtr="0">
          <a:noAutofit/>
        </a:bodyPr>
        <a:lstStyle/>
        <a:p>
          <a:pPr marL="0" lvl="0" indent="0" algn="l" defTabSz="800100">
            <a:lnSpc>
              <a:spcPct val="90000"/>
            </a:lnSpc>
            <a:spcBef>
              <a:spcPct val="0"/>
            </a:spcBef>
            <a:spcAft>
              <a:spcPct val="35000"/>
            </a:spcAft>
            <a:buNone/>
          </a:pPr>
          <a:r>
            <a:rPr kumimoji="1" lang="ja-JP" sz="1800" b="1" kern="1200"/>
            <a:t>地域包括ケアシステムを支える地域の人材不足</a:t>
          </a:r>
          <a:endParaRPr lang="en-US" sz="1800" kern="1200"/>
        </a:p>
      </dsp:txBody>
      <dsp:txXfrm>
        <a:off x="3761" y="1861507"/>
        <a:ext cx="2036456" cy="1710623"/>
      </dsp:txXfrm>
    </dsp:sp>
    <dsp:sp modelId="{59759E69-C1F6-4C80-87A1-1869CB259046}">
      <dsp:nvSpPr>
        <dsp:cNvPr id="0" name=""/>
        <dsp:cNvSpPr/>
      </dsp:nvSpPr>
      <dsp:spPr>
        <a:xfrm>
          <a:off x="594333" y="1063216"/>
          <a:ext cx="855311" cy="855311"/>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683" tIns="12700" rIns="66683" bIns="12700" numCol="1" spcCol="1270" anchor="ctr" anchorCtr="0">
          <a:noAutofit/>
        </a:bodyPr>
        <a:lstStyle/>
        <a:p>
          <a:pPr marL="0" lvl="0" indent="0" algn="ctr" defTabSz="1289050">
            <a:lnSpc>
              <a:spcPct val="90000"/>
            </a:lnSpc>
            <a:spcBef>
              <a:spcPct val="0"/>
            </a:spcBef>
            <a:spcAft>
              <a:spcPct val="35000"/>
            </a:spcAft>
            <a:buNone/>
          </a:pPr>
          <a:r>
            <a:rPr lang="en-US" sz="2900" kern="1200"/>
            <a:t>1</a:t>
          </a:r>
        </a:p>
      </dsp:txBody>
      <dsp:txXfrm>
        <a:off x="719590" y="1188473"/>
        <a:ext cx="604797" cy="604797"/>
      </dsp:txXfrm>
    </dsp:sp>
    <dsp:sp modelId="{ECFDE212-6502-4F2F-872B-8C78F7CF5295}">
      <dsp:nvSpPr>
        <dsp:cNvPr id="0" name=""/>
        <dsp:cNvSpPr/>
      </dsp:nvSpPr>
      <dsp:spPr>
        <a:xfrm>
          <a:off x="3761" y="3629079"/>
          <a:ext cx="2036456"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DC6D9F-F241-407E-A111-3A251A516300}">
      <dsp:nvSpPr>
        <dsp:cNvPr id="0" name=""/>
        <dsp:cNvSpPr/>
      </dsp:nvSpPr>
      <dsp:spPr>
        <a:xfrm>
          <a:off x="2243862" y="778112"/>
          <a:ext cx="2036456" cy="2851038"/>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770" tIns="330200" rIns="158770" bIns="330200" numCol="1" spcCol="1270" anchor="t" anchorCtr="0">
          <a:noAutofit/>
        </a:bodyPr>
        <a:lstStyle/>
        <a:p>
          <a:pPr marL="0" lvl="0" indent="0" algn="l" defTabSz="800100">
            <a:lnSpc>
              <a:spcPct val="90000"/>
            </a:lnSpc>
            <a:spcBef>
              <a:spcPct val="0"/>
            </a:spcBef>
            <a:spcAft>
              <a:spcPct val="35000"/>
            </a:spcAft>
            <a:buNone/>
          </a:pPr>
          <a:r>
            <a:rPr lang="ja-JP" sz="1800" b="1" kern="1200"/>
            <a:t>人材を確保する仕組みを作る</a:t>
          </a:r>
          <a:endParaRPr lang="en-US" sz="1800" kern="1200"/>
        </a:p>
      </dsp:txBody>
      <dsp:txXfrm>
        <a:off x="2243862" y="1861507"/>
        <a:ext cx="2036456" cy="1710623"/>
      </dsp:txXfrm>
    </dsp:sp>
    <dsp:sp modelId="{48BEC678-9207-4A04-80D7-360B9432AEBB}">
      <dsp:nvSpPr>
        <dsp:cNvPr id="0" name=""/>
        <dsp:cNvSpPr/>
      </dsp:nvSpPr>
      <dsp:spPr>
        <a:xfrm>
          <a:off x="2834435" y="1063216"/>
          <a:ext cx="855311" cy="855311"/>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683" tIns="12700" rIns="66683" bIns="12700" numCol="1" spcCol="1270" anchor="ctr" anchorCtr="0">
          <a:noAutofit/>
        </a:bodyPr>
        <a:lstStyle/>
        <a:p>
          <a:pPr marL="0" lvl="0" indent="0" algn="ctr" defTabSz="1289050">
            <a:lnSpc>
              <a:spcPct val="90000"/>
            </a:lnSpc>
            <a:spcBef>
              <a:spcPct val="0"/>
            </a:spcBef>
            <a:spcAft>
              <a:spcPct val="35000"/>
            </a:spcAft>
            <a:buNone/>
          </a:pPr>
          <a:r>
            <a:rPr lang="en-US" sz="2900" kern="1200"/>
            <a:t>2</a:t>
          </a:r>
        </a:p>
      </dsp:txBody>
      <dsp:txXfrm>
        <a:off x="2959692" y="1188473"/>
        <a:ext cx="604797" cy="604797"/>
      </dsp:txXfrm>
    </dsp:sp>
    <dsp:sp modelId="{17F8FA34-065D-4E96-9C5A-550EBCB86E1A}">
      <dsp:nvSpPr>
        <dsp:cNvPr id="0" name=""/>
        <dsp:cNvSpPr/>
      </dsp:nvSpPr>
      <dsp:spPr>
        <a:xfrm>
          <a:off x="2243862" y="3629079"/>
          <a:ext cx="2036456"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06FC19-89AD-4368-B165-85DE73ED4635}">
      <dsp:nvSpPr>
        <dsp:cNvPr id="0" name=""/>
        <dsp:cNvSpPr/>
      </dsp:nvSpPr>
      <dsp:spPr>
        <a:xfrm>
          <a:off x="4483964" y="778112"/>
          <a:ext cx="2036456" cy="2851038"/>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770" tIns="330200" rIns="158770" bIns="330200" numCol="1" spcCol="1270" anchor="t" anchorCtr="0">
          <a:noAutofit/>
        </a:bodyPr>
        <a:lstStyle/>
        <a:p>
          <a:pPr marL="0" lvl="0" indent="0" algn="l" defTabSz="800100">
            <a:lnSpc>
              <a:spcPct val="90000"/>
            </a:lnSpc>
            <a:spcBef>
              <a:spcPct val="0"/>
            </a:spcBef>
            <a:spcAft>
              <a:spcPct val="35000"/>
            </a:spcAft>
            <a:buNone/>
          </a:pPr>
          <a:r>
            <a:rPr kumimoji="1" lang="ja-JP" sz="1800" b="1" kern="1200" dirty="0"/>
            <a:t>この地域から人財を流出させない仕組み</a:t>
          </a:r>
          <a:r>
            <a:rPr kumimoji="1" lang="ja-JP" altLang="en-US" sz="1800" b="1" kern="1200" dirty="0"/>
            <a:t>が重要</a:t>
          </a:r>
          <a:endParaRPr lang="en-US" sz="1800" kern="1200" dirty="0"/>
        </a:p>
      </dsp:txBody>
      <dsp:txXfrm>
        <a:off x="4483964" y="1861507"/>
        <a:ext cx="2036456" cy="1710623"/>
      </dsp:txXfrm>
    </dsp:sp>
    <dsp:sp modelId="{92454EE6-568B-4E73-98EA-91D3A368B0FF}">
      <dsp:nvSpPr>
        <dsp:cNvPr id="0" name=""/>
        <dsp:cNvSpPr/>
      </dsp:nvSpPr>
      <dsp:spPr>
        <a:xfrm>
          <a:off x="5074536" y="1063216"/>
          <a:ext cx="855311" cy="855311"/>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683" tIns="12700" rIns="66683" bIns="12700" numCol="1" spcCol="1270" anchor="ctr" anchorCtr="0">
          <a:noAutofit/>
        </a:bodyPr>
        <a:lstStyle/>
        <a:p>
          <a:pPr marL="0" lvl="0" indent="0" algn="ctr" defTabSz="1289050">
            <a:lnSpc>
              <a:spcPct val="90000"/>
            </a:lnSpc>
            <a:spcBef>
              <a:spcPct val="0"/>
            </a:spcBef>
            <a:spcAft>
              <a:spcPct val="35000"/>
            </a:spcAft>
            <a:buNone/>
          </a:pPr>
          <a:r>
            <a:rPr lang="en-US" sz="2900" kern="1200"/>
            <a:t>3</a:t>
          </a:r>
        </a:p>
      </dsp:txBody>
      <dsp:txXfrm>
        <a:off x="5199793" y="1188473"/>
        <a:ext cx="604797" cy="604797"/>
      </dsp:txXfrm>
    </dsp:sp>
    <dsp:sp modelId="{29FC2D7D-5CB1-4F02-B605-DFF56B04860E}">
      <dsp:nvSpPr>
        <dsp:cNvPr id="0" name=""/>
        <dsp:cNvSpPr/>
      </dsp:nvSpPr>
      <dsp:spPr>
        <a:xfrm>
          <a:off x="4483964" y="3629079"/>
          <a:ext cx="2036456"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894625-6F7B-45C4-ADA9-3D32DFC3AE94}">
      <dsp:nvSpPr>
        <dsp:cNvPr id="0" name=""/>
        <dsp:cNvSpPr/>
      </dsp:nvSpPr>
      <dsp:spPr>
        <a:xfrm>
          <a:off x="6724066" y="778112"/>
          <a:ext cx="2036456" cy="2851038"/>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770" tIns="330200" rIns="158770" bIns="330200" numCol="1" spcCol="1270" anchor="t" anchorCtr="0">
          <a:noAutofit/>
        </a:bodyPr>
        <a:lstStyle/>
        <a:p>
          <a:pPr marL="0" lvl="0" indent="0" algn="l" defTabSz="800100">
            <a:lnSpc>
              <a:spcPct val="90000"/>
            </a:lnSpc>
            <a:spcBef>
              <a:spcPct val="0"/>
            </a:spcBef>
            <a:spcAft>
              <a:spcPct val="35000"/>
            </a:spcAft>
            <a:buNone/>
          </a:pPr>
          <a:r>
            <a:rPr kumimoji="1" lang="ja-JP" altLang="en-US" sz="1800" b="1" kern="1200" dirty="0"/>
            <a:t>疲れた</a:t>
          </a:r>
          <a:r>
            <a:rPr kumimoji="1" lang="ja-JP" sz="1800" b="1" kern="1200" dirty="0"/>
            <a:t>、新しい領域に挑戦したい・・</a:t>
          </a:r>
          <a:endParaRPr kumimoji="1" lang="en-US" altLang="ja-JP" sz="1800" b="1" kern="1200" dirty="0"/>
        </a:p>
      </dsp:txBody>
      <dsp:txXfrm>
        <a:off x="6724066" y="1861507"/>
        <a:ext cx="2036456" cy="1710623"/>
      </dsp:txXfrm>
    </dsp:sp>
    <dsp:sp modelId="{291D4431-D848-4D62-8D78-8924DE4F2535}">
      <dsp:nvSpPr>
        <dsp:cNvPr id="0" name=""/>
        <dsp:cNvSpPr/>
      </dsp:nvSpPr>
      <dsp:spPr>
        <a:xfrm>
          <a:off x="7314638" y="1063216"/>
          <a:ext cx="855311" cy="855311"/>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683" tIns="12700" rIns="66683" bIns="12700" numCol="1" spcCol="1270" anchor="ctr" anchorCtr="0">
          <a:noAutofit/>
        </a:bodyPr>
        <a:lstStyle/>
        <a:p>
          <a:pPr marL="0" lvl="0" indent="0" algn="ctr" defTabSz="1289050">
            <a:lnSpc>
              <a:spcPct val="90000"/>
            </a:lnSpc>
            <a:spcBef>
              <a:spcPct val="0"/>
            </a:spcBef>
            <a:spcAft>
              <a:spcPct val="35000"/>
            </a:spcAft>
            <a:buNone/>
          </a:pPr>
          <a:r>
            <a:rPr lang="en-US" sz="2900" kern="1200"/>
            <a:t>4</a:t>
          </a:r>
        </a:p>
      </dsp:txBody>
      <dsp:txXfrm>
        <a:off x="7439895" y="1188473"/>
        <a:ext cx="604797" cy="604797"/>
      </dsp:txXfrm>
    </dsp:sp>
    <dsp:sp modelId="{B1FEBAF0-7417-4461-9BE0-0803B0037981}">
      <dsp:nvSpPr>
        <dsp:cNvPr id="0" name=""/>
        <dsp:cNvSpPr/>
      </dsp:nvSpPr>
      <dsp:spPr>
        <a:xfrm>
          <a:off x="6724066" y="3629079"/>
          <a:ext cx="2036456" cy="72"/>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C9E8B6-8854-42D3-AFFA-DCBA04015EB8}">
      <dsp:nvSpPr>
        <dsp:cNvPr id="0" name=""/>
        <dsp:cNvSpPr/>
      </dsp:nvSpPr>
      <dsp:spPr>
        <a:xfrm>
          <a:off x="8964167" y="778112"/>
          <a:ext cx="2036456" cy="2851038"/>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770" tIns="330200" rIns="158770" bIns="330200" numCol="1" spcCol="1270" anchor="t" anchorCtr="0">
          <a:noAutofit/>
        </a:bodyPr>
        <a:lstStyle/>
        <a:p>
          <a:pPr marL="0" lvl="0" indent="0" algn="l" defTabSz="800100">
            <a:lnSpc>
              <a:spcPct val="90000"/>
            </a:lnSpc>
            <a:spcBef>
              <a:spcPct val="0"/>
            </a:spcBef>
            <a:spcAft>
              <a:spcPct val="35000"/>
            </a:spcAft>
            <a:buNone/>
          </a:pPr>
          <a:r>
            <a:rPr lang="ja-JP" sz="1800" b="1" kern="1200"/>
            <a:t>辞めたい人材と受けたい人材のマッチング</a:t>
          </a:r>
          <a:endParaRPr lang="en-US" sz="1800" kern="1200"/>
        </a:p>
      </dsp:txBody>
      <dsp:txXfrm>
        <a:off x="8964167" y="1861507"/>
        <a:ext cx="2036456" cy="1710623"/>
      </dsp:txXfrm>
    </dsp:sp>
    <dsp:sp modelId="{B3C0B303-29A3-4D56-8C97-7DCA41A2A857}">
      <dsp:nvSpPr>
        <dsp:cNvPr id="0" name=""/>
        <dsp:cNvSpPr/>
      </dsp:nvSpPr>
      <dsp:spPr>
        <a:xfrm>
          <a:off x="9554739" y="1063216"/>
          <a:ext cx="855311" cy="855311"/>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683" tIns="12700" rIns="66683" bIns="12700" numCol="1" spcCol="1270" anchor="ctr" anchorCtr="0">
          <a:noAutofit/>
        </a:bodyPr>
        <a:lstStyle/>
        <a:p>
          <a:pPr marL="0" lvl="0" indent="0" algn="ctr" defTabSz="1289050">
            <a:lnSpc>
              <a:spcPct val="90000"/>
            </a:lnSpc>
            <a:spcBef>
              <a:spcPct val="0"/>
            </a:spcBef>
            <a:spcAft>
              <a:spcPct val="35000"/>
            </a:spcAft>
            <a:buNone/>
          </a:pPr>
          <a:r>
            <a:rPr lang="en-US" sz="2900" kern="1200"/>
            <a:t>5</a:t>
          </a:r>
        </a:p>
      </dsp:txBody>
      <dsp:txXfrm>
        <a:off x="9679996" y="1188473"/>
        <a:ext cx="604797" cy="604797"/>
      </dsp:txXfrm>
    </dsp:sp>
    <dsp:sp modelId="{DD293328-BA04-4C46-9F7A-1EE021F699B4}">
      <dsp:nvSpPr>
        <dsp:cNvPr id="0" name=""/>
        <dsp:cNvSpPr/>
      </dsp:nvSpPr>
      <dsp:spPr>
        <a:xfrm>
          <a:off x="8964167" y="3629079"/>
          <a:ext cx="2036456" cy="72"/>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253332-9029-4166-89F7-C2A90E83AFEA}">
      <dsp:nvSpPr>
        <dsp:cNvPr id="0" name=""/>
        <dsp:cNvSpPr/>
      </dsp:nvSpPr>
      <dsp:spPr>
        <a:xfrm>
          <a:off x="0" y="433"/>
          <a:ext cx="100774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2CDBE4-053F-4BE4-8159-D790E3609DA1}">
      <dsp:nvSpPr>
        <dsp:cNvPr id="0" name=""/>
        <dsp:cNvSpPr/>
      </dsp:nvSpPr>
      <dsp:spPr>
        <a:xfrm>
          <a:off x="0" y="433"/>
          <a:ext cx="10077450" cy="709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kumimoji="1" lang="en-US" altLang="ja-JP" sz="2600" kern="1200" dirty="0"/>
            <a:t>2022</a:t>
          </a:r>
          <a:r>
            <a:rPr kumimoji="1" lang="ja-JP" altLang="en-US" sz="2600" kern="1200" dirty="0"/>
            <a:t>年</a:t>
          </a:r>
          <a:r>
            <a:rPr kumimoji="1" lang="en-US" altLang="ja-JP" sz="2600" kern="1200" dirty="0"/>
            <a:t>11</a:t>
          </a:r>
          <a:r>
            <a:rPr kumimoji="1" lang="ja-JP" altLang="en-US" sz="2600" kern="1200" dirty="0"/>
            <a:t>月</a:t>
          </a:r>
          <a:endParaRPr lang="en-US" sz="2600" kern="1200" dirty="0"/>
        </a:p>
      </dsp:txBody>
      <dsp:txXfrm>
        <a:off x="0" y="433"/>
        <a:ext cx="10077450" cy="709439"/>
      </dsp:txXfrm>
    </dsp:sp>
    <dsp:sp modelId="{40D93A38-98C1-45D0-AACB-610D15189656}">
      <dsp:nvSpPr>
        <dsp:cNvPr id="0" name=""/>
        <dsp:cNvSpPr/>
      </dsp:nvSpPr>
      <dsp:spPr>
        <a:xfrm>
          <a:off x="0" y="709872"/>
          <a:ext cx="100774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7CFF65-2C62-434C-A0C6-1B701082EDD7}">
      <dsp:nvSpPr>
        <dsp:cNvPr id="0" name=""/>
        <dsp:cNvSpPr/>
      </dsp:nvSpPr>
      <dsp:spPr>
        <a:xfrm>
          <a:off x="0" y="709872"/>
          <a:ext cx="10077450" cy="709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kumimoji="1" lang="ja-JP" sz="2600" kern="1200"/>
            <a:t>現在産科、小児科、</a:t>
          </a:r>
          <a:r>
            <a:rPr kumimoji="1" lang="en-US" sz="2600" kern="1200"/>
            <a:t>NICU</a:t>
          </a:r>
          <a:r>
            <a:rPr kumimoji="1" lang="ja-JP" sz="2600" kern="1200"/>
            <a:t>の混合病棟に勤務</a:t>
          </a:r>
          <a:endParaRPr lang="en-US" sz="2600" kern="1200"/>
        </a:p>
      </dsp:txBody>
      <dsp:txXfrm>
        <a:off x="0" y="709872"/>
        <a:ext cx="10077450" cy="709439"/>
      </dsp:txXfrm>
    </dsp:sp>
    <dsp:sp modelId="{AF5CF36A-4B28-4F12-ADB5-C82582670E79}">
      <dsp:nvSpPr>
        <dsp:cNvPr id="0" name=""/>
        <dsp:cNvSpPr/>
      </dsp:nvSpPr>
      <dsp:spPr>
        <a:xfrm>
          <a:off x="0" y="1419311"/>
          <a:ext cx="100774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F71898-4D2F-454E-ACF3-6F65403666E5}">
      <dsp:nvSpPr>
        <dsp:cNvPr id="0" name=""/>
        <dsp:cNvSpPr/>
      </dsp:nvSpPr>
      <dsp:spPr>
        <a:xfrm>
          <a:off x="0" y="1419311"/>
          <a:ext cx="10077450" cy="709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ja-JP" sz="2600" kern="1200"/>
            <a:t>将来的に在宅医療や訪問看護などの分野で働きたい・・</a:t>
          </a:r>
          <a:endParaRPr lang="en-US" sz="2600" kern="1200"/>
        </a:p>
      </dsp:txBody>
      <dsp:txXfrm>
        <a:off x="0" y="1419311"/>
        <a:ext cx="10077450" cy="709439"/>
      </dsp:txXfrm>
    </dsp:sp>
    <dsp:sp modelId="{F9F79B43-4014-4524-84E3-001EC197C26A}">
      <dsp:nvSpPr>
        <dsp:cNvPr id="0" name=""/>
        <dsp:cNvSpPr/>
      </dsp:nvSpPr>
      <dsp:spPr>
        <a:xfrm>
          <a:off x="0" y="2128750"/>
          <a:ext cx="100774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D2B90A-00DC-46B0-B5BA-858DEBA31449}">
      <dsp:nvSpPr>
        <dsp:cNvPr id="0" name=""/>
        <dsp:cNvSpPr/>
      </dsp:nvSpPr>
      <dsp:spPr>
        <a:xfrm>
          <a:off x="0" y="2128750"/>
          <a:ext cx="10077450" cy="709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kumimoji="1" lang="ja-JP" sz="2600" kern="1200" dirty="0"/>
            <a:t>⇒そのためには地域医療を学ぶことが大事な事だと思い相談</a:t>
          </a:r>
          <a:endParaRPr lang="en-US" sz="2600" kern="1200" dirty="0"/>
        </a:p>
      </dsp:txBody>
      <dsp:txXfrm>
        <a:off x="0" y="2128750"/>
        <a:ext cx="10077450" cy="709439"/>
      </dsp:txXfrm>
    </dsp:sp>
    <dsp:sp modelId="{E7682D2C-EBBE-42A3-AAD9-E99D9299262A}">
      <dsp:nvSpPr>
        <dsp:cNvPr id="0" name=""/>
        <dsp:cNvSpPr/>
      </dsp:nvSpPr>
      <dsp:spPr>
        <a:xfrm>
          <a:off x="0" y="2838189"/>
          <a:ext cx="100774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AECFBE-BE12-4C06-A3A9-8B25FDA97C81}">
      <dsp:nvSpPr>
        <dsp:cNvPr id="0" name=""/>
        <dsp:cNvSpPr/>
      </dsp:nvSpPr>
      <dsp:spPr>
        <a:xfrm>
          <a:off x="0" y="2838189"/>
          <a:ext cx="10077450" cy="709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kumimoji="1" lang="ja-JP" altLang="en-US" sz="2600" kern="1200" dirty="0"/>
            <a:t>　</a:t>
          </a:r>
          <a:r>
            <a:rPr kumimoji="1" lang="ja-JP" sz="2600" kern="1200" dirty="0"/>
            <a:t>地域医療</a:t>
          </a:r>
          <a:r>
            <a:rPr lang="ja-JP" sz="2600" kern="1200" dirty="0"/>
            <a:t>を行っている当院を紹介される</a:t>
          </a:r>
          <a:endParaRPr lang="en-US" sz="2600" kern="1200" dirty="0"/>
        </a:p>
      </dsp:txBody>
      <dsp:txXfrm>
        <a:off x="0" y="2838189"/>
        <a:ext cx="10077450" cy="7094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75D2D2-5DDF-4FC4-A8E9-84841EA59B57}">
      <dsp:nvSpPr>
        <dsp:cNvPr id="0" name=""/>
        <dsp:cNvSpPr/>
      </dsp:nvSpPr>
      <dsp:spPr>
        <a:xfrm>
          <a:off x="0" y="283219"/>
          <a:ext cx="5566263" cy="816637"/>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2004" tIns="354076" rIns="432004" bIns="120904" numCol="1" spcCol="1270" anchor="t" anchorCtr="0">
          <a:noAutofit/>
        </a:bodyPr>
        <a:lstStyle/>
        <a:p>
          <a:pPr marL="171450" lvl="1" indent="-171450" algn="l" defTabSz="755650">
            <a:lnSpc>
              <a:spcPct val="90000"/>
            </a:lnSpc>
            <a:spcBef>
              <a:spcPct val="0"/>
            </a:spcBef>
            <a:spcAft>
              <a:spcPct val="15000"/>
            </a:spcAft>
            <a:buChar char="•"/>
          </a:pPr>
          <a:r>
            <a:rPr kumimoji="1" lang="ja-JP" altLang="en-US" sz="1700" kern="1200" dirty="0"/>
            <a:t>外科、整形急性期病棟</a:t>
          </a:r>
        </a:p>
      </dsp:txBody>
      <dsp:txXfrm>
        <a:off x="0" y="283219"/>
        <a:ext cx="5566263" cy="816637"/>
      </dsp:txXfrm>
    </dsp:sp>
    <dsp:sp modelId="{8CFF9462-6B02-41C7-9454-A7716A6D2841}">
      <dsp:nvSpPr>
        <dsp:cNvPr id="0" name=""/>
        <dsp:cNvSpPr/>
      </dsp:nvSpPr>
      <dsp:spPr>
        <a:xfrm>
          <a:off x="278313" y="32299"/>
          <a:ext cx="3896384" cy="50184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7274" tIns="0" rIns="147274" bIns="0" numCol="1" spcCol="1270" anchor="ctr" anchorCtr="0">
          <a:noAutofit/>
        </a:bodyPr>
        <a:lstStyle/>
        <a:p>
          <a:pPr marL="0" lvl="0" indent="0" algn="l" defTabSz="755650">
            <a:lnSpc>
              <a:spcPct val="90000"/>
            </a:lnSpc>
            <a:spcBef>
              <a:spcPct val="0"/>
            </a:spcBef>
            <a:spcAft>
              <a:spcPct val="35000"/>
            </a:spcAft>
            <a:buNone/>
          </a:pPr>
          <a:r>
            <a:rPr kumimoji="1" lang="en-US" altLang="ja-JP" sz="1700" b="1" kern="1200" dirty="0"/>
            <a:t>2</a:t>
          </a:r>
          <a:r>
            <a:rPr kumimoji="1" lang="ja-JP" altLang="en-US" sz="1700" b="1" kern="1200" dirty="0"/>
            <a:t>階病棟：</a:t>
          </a:r>
          <a:r>
            <a:rPr kumimoji="1" lang="en-US" altLang="ja-JP" sz="1700" b="1" kern="1200" dirty="0"/>
            <a:t>42</a:t>
          </a:r>
          <a:r>
            <a:rPr kumimoji="1" lang="ja-JP" altLang="en-US" sz="1700" b="1" kern="1200" dirty="0"/>
            <a:t>床（看護体制　</a:t>
          </a:r>
          <a:r>
            <a:rPr kumimoji="1" lang="en-US" altLang="ja-JP" sz="1700" b="1" kern="1200" dirty="0"/>
            <a:t>9</a:t>
          </a:r>
          <a:r>
            <a:rPr kumimoji="1" lang="ja-JP" altLang="en-US" sz="1700" b="1" kern="1200" dirty="0"/>
            <a:t>：</a:t>
          </a:r>
          <a:r>
            <a:rPr kumimoji="1" lang="en-US" altLang="ja-JP" sz="1700" b="1" kern="1200" dirty="0"/>
            <a:t>1</a:t>
          </a:r>
          <a:r>
            <a:rPr kumimoji="1" lang="ja-JP" altLang="en-US" sz="1700" b="1" kern="1200" dirty="0"/>
            <a:t>）</a:t>
          </a:r>
        </a:p>
      </dsp:txBody>
      <dsp:txXfrm>
        <a:off x="302811" y="56797"/>
        <a:ext cx="3847388" cy="452844"/>
      </dsp:txXfrm>
    </dsp:sp>
    <dsp:sp modelId="{9091E1CE-14ED-4396-9CE1-27CCD2202053}">
      <dsp:nvSpPr>
        <dsp:cNvPr id="0" name=""/>
        <dsp:cNvSpPr/>
      </dsp:nvSpPr>
      <dsp:spPr>
        <a:xfrm>
          <a:off x="0" y="1442576"/>
          <a:ext cx="5566263" cy="816637"/>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2004" tIns="354076" rIns="432004" bIns="120904" numCol="1" spcCol="1270" anchor="t" anchorCtr="0">
          <a:noAutofit/>
        </a:bodyPr>
        <a:lstStyle/>
        <a:p>
          <a:pPr marL="171450" lvl="1" indent="-171450" algn="l" defTabSz="755650">
            <a:lnSpc>
              <a:spcPct val="90000"/>
            </a:lnSpc>
            <a:spcBef>
              <a:spcPct val="0"/>
            </a:spcBef>
            <a:spcAft>
              <a:spcPct val="15000"/>
            </a:spcAft>
            <a:buChar char="•"/>
          </a:pPr>
          <a:r>
            <a:rPr kumimoji="1" lang="ja-JP" altLang="en-US" sz="1700" kern="1200" dirty="0"/>
            <a:t>内科急性期病棟（感染症受け入れ）　</a:t>
          </a:r>
        </a:p>
      </dsp:txBody>
      <dsp:txXfrm>
        <a:off x="0" y="1442576"/>
        <a:ext cx="5566263" cy="816637"/>
      </dsp:txXfrm>
    </dsp:sp>
    <dsp:sp modelId="{7DDE6E1C-2347-46BE-9AD4-D61971E13E6D}">
      <dsp:nvSpPr>
        <dsp:cNvPr id="0" name=""/>
        <dsp:cNvSpPr/>
      </dsp:nvSpPr>
      <dsp:spPr>
        <a:xfrm>
          <a:off x="278313" y="1191656"/>
          <a:ext cx="3896384" cy="50184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7274" tIns="0" rIns="147274" bIns="0" numCol="1" spcCol="1270" anchor="ctr" anchorCtr="0">
          <a:noAutofit/>
        </a:bodyPr>
        <a:lstStyle/>
        <a:p>
          <a:pPr marL="0" lvl="0" indent="0" algn="l" defTabSz="755650">
            <a:lnSpc>
              <a:spcPct val="90000"/>
            </a:lnSpc>
            <a:spcBef>
              <a:spcPct val="0"/>
            </a:spcBef>
            <a:spcAft>
              <a:spcPct val="35000"/>
            </a:spcAft>
            <a:buNone/>
          </a:pPr>
          <a:r>
            <a:rPr kumimoji="1" lang="en-US" altLang="ja-JP" sz="1700" b="1" kern="1200" dirty="0"/>
            <a:t>3</a:t>
          </a:r>
          <a:r>
            <a:rPr kumimoji="1" lang="ja-JP" altLang="en-US" sz="1700" b="1" kern="1200" dirty="0"/>
            <a:t>階病棟：</a:t>
          </a:r>
          <a:r>
            <a:rPr kumimoji="1" lang="en-US" altLang="ja-JP" sz="1700" b="1" kern="1200" dirty="0"/>
            <a:t>47</a:t>
          </a:r>
          <a:r>
            <a:rPr kumimoji="1" lang="ja-JP" altLang="en-US" sz="1700" b="1" kern="1200" dirty="0"/>
            <a:t>床（看護体制　</a:t>
          </a:r>
          <a:r>
            <a:rPr kumimoji="1" lang="en-US" altLang="ja-JP" sz="1700" b="1" kern="1200" dirty="0"/>
            <a:t>9</a:t>
          </a:r>
          <a:r>
            <a:rPr kumimoji="1" lang="ja-JP" altLang="en-US" sz="1700" b="1" kern="1200" dirty="0"/>
            <a:t>：</a:t>
          </a:r>
          <a:r>
            <a:rPr kumimoji="1" lang="en-US" altLang="ja-JP" sz="1700" b="1" kern="1200" dirty="0"/>
            <a:t>1</a:t>
          </a:r>
          <a:r>
            <a:rPr kumimoji="1" lang="ja-JP" altLang="en-US" sz="1700" b="1" kern="1200" dirty="0"/>
            <a:t>）</a:t>
          </a:r>
        </a:p>
      </dsp:txBody>
      <dsp:txXfrm>
        <a:off x="302811" y="1216154"/>
        <a:ext cx="3847388" cy="452844"/>
      </dsp:txXfrm>
    </dsp:sp>
    <dsp:sp modelId="{723A04DF-A7FC-49FD-99ED-E6E1B9F50270}">
      <dsp:nvSpPr>
        <dsp:cNvPr id="0" name=""/>
        <dsp:cNvSpPr/>
      </dsp:nvSpPr>
      <dsp:spPr>
        <a:xfrm>
          <a:off x="0" y="2601933"/>
          <a:ext cx="5566263" cy="1151325"/>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2004" tIns="354076" rIns="432004" bIns="120904" numCol="1" spcCol="1270" anchor="t" anchorCtr="0">
          <a:noAutofit/>
        </a:bodyPr>
        <a:lstStyle/>
        <a:p>
          <a:pPr marL="171450" lvl="1" indent="-171450" algn="l" defTabSz="755650">
            <a:lnSpc>
              <a:spcPct val="90000"/>
            </a:lnSpc>
            <a:spcBef>
              <a:spcPct val="0"/>
            </a:spcBef>
            <a:spcAft>
              <a:spcPct val="15000"/>
            </a:spcAft>
            <a:buChar char="•"/>
          </a:pPr>
          <a:r>
            <a:rPr kumimoji="1" lang="ja-JP" altLang="en-US" sz="1700" kern="1200" dirty="0"/>
            <a:t>慢性期病棟〇地域包括ケア病床</a:t>
          </a:r>
          <a:r>
            <a:rPr kumimoji="1" lang="en-US" altLang="ja-JP" sz="1700" kern="1200" dirty="0"/>
            <a:t>40</a:t>
          </a:r>
          <a:r>
            <a:rPr kumimoji="1" lang="ja-JP" altLang="en-US" sz="1700" kern="1200" dirty="0"/>
            <a:t>床・一般</a:t>
          </a:r>
          <a:r>
            <a:rPr kumimoji="1" lang="en-US" altLang="ja-JP" sz="1700" kern="1200" dirty="0"/>
            <a:t>7</a:t>
          </a:r>
          <a:r>
            <a:rPr kumimoji="1" lang="ja-JP" altLang="en-US" sz="1700" kern="1200" dirty="0"/>
            <a:t>床（令和</a:t>
          </a:r>
          <a:r>
            <a:rPr kumimoji="1" lang="en-US" altLang="ja-JP" sz="1700" kern="1200" dirty="0"/>
            <a:t>6</a:t>
          </a:r>
          <a:r>
            <a:rPr kumimoji="1" lang="ja-JP" altLang="en-US" sz="1700" kern="1200" dirty="0"/>
            <a:t>年</a:t>
          </a:r>
          <a:r>
            <a:rPr kumimoji="1" lang="en-US" altLang="ja-JP" sz="1700" kern="1200" dirty="0"/>
            <a:t>3</a:t>
          </a:r>
          <a:r>
            <a:rPr kumimoji="1" lang="ja-JP" altLang="en-US" sz="1700" kern="1200" dirty="0"/>
            <a:t>月より地域包括病棟</a:t>
          </a:r>
          <a:r>
            <a:rPr kumimoji="1" lang="en-US" altLang="ja-JP" sz="1700" kern="1200" dirty="0"/>
            <a:t>47</a:t>
          </a:r>
          <a:r>
            <a:rPr kumimoji="1" lang="ja-JP" altLang="en-US" sz="1700" kern="1200" dirty="0"/>
            <a:t>床）　</a:t>
          </a:r>
        </a:p>
      </dsp:txBody>
      <dsp:txXfrm>
        <a:off x="0" y="2601933"/>
        <a:ext cx="5566263" cy="1151325"/>
      </dsp:txXfrm>
    </dsp:sp>
    <dsp:sp modelId="{EF4A3995-774D-40A9-9FF6-F8A29E334B6F}">
      <dsp:nvSpPr>
        <dsp:cNvPr id="0" name=""/>
        <dsp:cNvSpPr/>
      </dsp:nvSpPr>
      <dsp:spPr>
        <a:xfrm>
          <a:off x="278313" y="2351013"/>
          <a:ext cx="3896384" cy="50184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7274" tIns="0" rIns="147274" bIns="0" numCol="1" spcCol="1270" anchor="ctr" anchorCtr="0">
          <a:noAutofit/>
        </a:bodyPr>
        <a:lstStyle/>
        <a:p>
          <a:pPr marL="0" lvl="0" indent="0" algn="l" defTabSz="755650">
            <a:lnSpc>
              <a:spcPct val="90000"/>
            </a:lnSpc>
            <a:spcBef>
              <a:spcPct val="0"/>
            </a:spcBef>
            <a:spcAft>
              <a:spcPct val="35000"/>
            </a:spcAft>
            <a:buNone/>
          </a:pPr>
          <a:r>
            <a:rPr kumimoji="1" lang="en-US" altLang="ja-JP" sz="1700" b="1" kern="1200" dirty="0"/>
            <a:t>4</a:t>
          </a:r>
          <a:r>
            <a:rPr kumimoji="1" lang="ja-JP" altLang="en-US" sz="1700" b="1" kern="1200" dirty="0"/>
            <a:t>階病棟：</a:t>
          </a:r>
          <a:r>
            <a:rPr kumimoji="1" lang="en-US" altLang="ja-JP" sz="1700" b="1" kern="1200" dirty="0"/>
            <a:t>47</a:t>
          </a:r>
          <a:r>
            <a:rPr kumimoji="1" lang="ja-JP" altLang="en-US" sz="1700" b="1" kern="1200" dirty="0"/>
            <a:t>床（看護体制　</a:t>
          </a:r>
          <a:r>
            <a:rPr kumimoji="1" lang="en-US" altLang="ja-JP" sz="1700" b="1" kern="1200" dirty="0"/>
            <a:t>12</a:t>
          </a:r>
          <a:r>
            <a:rPr kumimoji="1" lang="ja-JP" altLang="en-US" sz="1700" b="1" kern="1200" dirty="0"/>
            <a:t>：</a:t>
          </a:r>
          <a:r>
            <a:rPr kumimoji="1" lang="en-US" altLang="ja-JP" sz="1700" b="1" kern="1200" dirty="0"/>
            <a:t>1</a:t>
          </a:r>
          <a:r>
            <a:rPr kumimoji="1" lang="ja-JP" altLang="en-US" sz="1700" b="1" kern="1200" dirty="0"/>
            <a:t>）　</a:t>
          </a:r>
        </a:p>
      </dsp:txBody>
      <dsp:txXfrm>
        <a:off x="302811" y="2375511"/>
        <a:ext cx="3847388" cy="4528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05744-F65A-4862-8C0B-5275FC9198D5}">
      <dsp:nvSpPr>
        <dsp:cNvPr id="0" name=""/>
        <dsp:cNvSpPr/>
      </dsp:nvSpPr>
      <dsp:spPr>
        <a:xfrm>
          <a:off x="0" y="0"/>
          <a:ext cx="10077450" cy="972026"/>
        </a:xfrm>
        <a:prstGeom prst="rect">
          <a:avLst/>
        </a:prstGeom>
        <a:solidFill>
          <a:schemeClr val="accent5">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kumimoji="1" lang="ja-JP" altLang="en-US" sz="3200" kern="1200"/>
            <a:t>主体的に行動でき心ある看護実践をする看護師の育成</a:t>
          </a:r>
          <a:endParaRPr kumimoji="1" lang="ja-JP" altLang="en-US" sz="3200" kern="1200" dirty="0"/>
        </a:p>
      </dsp:txBody>
      <dsp:txXfrm>
        <a:off x="0" y="0"/>
        <a:ext cx="10077450" cy="972026"/>
      </dsp:txXfrm>
    </dsp:sp>
    <dsp:sp modelId="{41DEA8C3-4BB3-496F-A70F-839953BD933C}">
      <dsp:nvSpPr>
        <dsp:cNvPr id="0" name=""/>
        <dsp:cNvSpPr/>
      </dsp:nvSpPr>
      <dsp:spPr>
        <a:xfrm>
          <a:off x="4920" y="972026"/>
          <a:ext cx="3355869" cy="2041254"/>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kumimoji="1" lang="ja-JP" altLang="en-US" sz="2400" kern="1200"/>
            <a:t>心が豊かで</a:t>
          </a:r>
          <a:endParaRPr kumimoji="1" lang="en-US" altLang="ja-JP" sz="2400" kern="1200"/>
        </a:p>
        <a:p>
          <a:pPr marL="0" lvl="0" indent="0" algn="ctr" defTabSz="1066800">
            <a:lnSpc>
              <a:spcPct val="90000"/>
            </a:lnSpc>
            <a:spcBef>
              <a:spcPct val="0"/>
            </a:spcBef>
            <a:spcAft>
              <a:spcPct val="35000"/>
            </a:spcAft>
            <a:buNone/>
          </a:pPr>
          <a:r>
            <a:rPr kumimoji="1" lang="ja-JP" altLang="en-US" sz="2400" kern="1200"/>
            <a:t>温もりのある</a:t>
          </a:r>
          <a:endParaRPr kumimoji="1" lang="en-US" altLang="ja-JP" sz="2400" kern="1200"/>
        </a:p>
        <a:p>
          <a:pPr marL="0" lvl="0" indent="0" algn="ctr" defTabSz="1066800">
            <a:lnSpc>
              <a:spcPct val="90000"/>
            </a:lnSpc>
            <a:spcBef>
              <a:spcPct val="0"/>
            </a:spcBef>
            <a:spcAft>
              <a:spcPct val="35000"/>
            </a:spcAft>
            <a:buNone/>
          </a:pPr>
          <a:r>
            <a:rPr kumimoji="1" lang="ja-JP" altLang="en-US" sz="2400" kern="1200"/>
            <a:t>看護ができる人</a:t>
          </a:r>
          <a:endParaRPr kumimoji="1" lang="ja-JP" altLang="en-US" sz="2400" kern="1200" dirty="0"/>
        </a:p>
      </dsp:txBody>
      <dsp:txXfrm>
        <a:off x="4920" y="972026"/>
        <a:ext cx="3355869" cy="2041254"/>
      </dsp:txXfrm>
    </dsp:sp>
    <dsp:sp modelId="{E76B67B9-234B-41BD-9302-A9FF2A15565A}">
      <dsp:nvSpPr>
        <dsp:cNvPr id="0" name=""/>
        <dsp:cNvSpPr/>
      </dsp:nvSpPr>
      <dsp:spPr>
        <a:xfrm>
          <a:off x="3360790" y="972026"/>
          <a:ext cx="3355869" cy="2041254"/>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kumimoji="1" lang="ja-JP" altLang="en-US" sz="2400" kern="1200"/>
            <a:t>患者から</a:t>
          </a:r>
          <a:endParaRPr kumimoji="1" lang="en-US" altLang="ja-JP" sz="2400" kern="1200"/>
        </a:p>
        <a:p>
          <a:pPr marL="0" lvl="0" indent="0" algn="ctr" defTabSz="1066800">
            <a:lnSpc>
              <a:spcPct val="90000"/>
            </a:lnSpc>
            <a:spcBef>
              <a:spcPct val="0"/>
            </a:spcBef>
            <a:spcAft>
              <a:spcPct val="35000"/>
            </a:spcAft>
            <a:buNone/>
          </a:pPr>
          <a:r>
            <a:rPr kumimoji="1" lang="ja-JP" altLang="en-US" sz="2400" kern="1200"/>
            <a:t>必要とされる人</a:t>
          </a:r>
          <a:endParaRPr kumimoji="1" lang="ja-JP" altLang="en-US" sz="2400" kern="1200" dirty="0"/>
        </a:p>
      </dsp:txBody>
      <dsp:txXfrm>
        <a:off x="3360790" y="972026"/>
        <a:ext cx="3355869" cy="2041254"/>
      </dsp:txXfrm>
    </dsp:sp>
    <dsp:sp modelId="{5579DF7A-3D91-471C-B3B4-61D9CD5866C1}">
      <dsp:nvSpPr>
        <dsp:cNvPr id="0" name=""/>
        <dsp:cNvSpPr/>
      </dsp:nvSpPr>
      <dsp:spPr>
        <a:xfrm>
          <a:off x="6716659" y="972026"/>
          <a:ext cx="3355869" cy="2041254"/>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kumimoji="1" lang="ja-JP" altLang="en-US" sz="2400" kern="1200"/>
            <a:t>常に問題意識を持ち、問題解決に向けて適切な判断で行動できる人</a:t>
          </a:r>
          <a:endParaRPr kumimoji="1" lang="ja-JP" altLang="en-US" sz="2400" kern="1200" dirty="0"/>
        </a:p>
      </dsp:txBody>
      <dsp:txXfrm>
        <a:off x="6716659" y="972026"/>
        <a:ext cx="3355869" cy="2041254"/>
      </dsp:txXfrm>
    </dsp:sp>
    <dsp:sp modelId="{DE6BBCAC-5857-4B93-9D42-00EBDAB5DEA6}">
      <dsp:nvSpPr>
        <dsp:cNvPr id="0" name=""/>
        <dsp:cNvSpPr/>
      </dsp:nvSpPr>
      <dsp:spPr>
        <a:xfrm>
          <a:off x="0" y="3013280"/>
          <a:ext cx="10077450" cy="226806"/>
        </a:xfrm>
        <a:prstGeom prst="rect">
          <a:avLst/>
        </a:prstGeom>
        <a:solidFill>
          <a:schemeClr val="accent5">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0B53F1-5FAC-474B-B267-DD91BA999CBE}">
      <dsp:nvSpPr>
        <dsp:cNvPr id="0" name=""/>
        <dsp:cNvSpPr/>
      </dsp:nvSpPr>
      <dsp:spPr>
        <a:xfrm>
          <a:off x="392857" y="1822"/>
          <a:ext cx="2424708" cy="1304308"/>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ja-JP" sz="1600" b="1" kern="1200" dirty="0"/>
            <a:t>みうらツナナース</a:t>
          </a:r>
          <a:endParaRPr lang="en-US" sz="1600" b="1" kern="1200" dirty="0"/>
        </a:p>
      </dsp:txBody>
      <dsp:txXfrm>
        <a:off x="392857" y="1822"/>
        <a:ext cx="2424708" cy="1304308"/>
      </dsp:txXfrm>
    </dsp:sp>
    <dsp:sp modelId="{59F20416-99BA-4E7A-B30A-9AA8DF79FB0A}">
      <dsp:nvSpPr>
        <dsp:cNvPr id="0" name=""/>
        <dsp:cNvSpPr/>
      </dsp:nvSpPr>
      <dsp:spPr>
        <a:xfrm>
          <a:off x="3034951" y="1822"/>
          <a:ext cx="2173846" cy="1304308"/>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ja-JP" sz="1400" b="1" kern="1200" dirty="0"/>
            <a:t>「クリニックナースのスキルアップ」と、「当地域での看看連携の強化」を柱として計画</a:t>
          </a:r>
          <a:endParaRPr lang="en-US" sz="1400" b="1" kern="1200" dirty="0"/>
        </a:p>
      </dsp:txBody>
      <dsp:txXfrm>
        <a:off x="3034951" y="1822"/>
        <a:ext cx="2173846" cy="1304308"/>
      </dsp:txXfrm>
    </dsp:sp>
    <dsp:sp modelId="{8021BBA6-C51B-43CB-B1D8-7A54F3E97163}">
      <dsp:nvSpPr>
        <dsp:cNvPr id="0" name=""/>
        <dsp:cNvSpPr/>
      </dsp:nvSpPr>
      <dsp:spPr>
        <a:xfrm>
          <a:off x="5426183" y="1822"/>
          <a:ext cx="2173846" cy="1304308"/>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ja-JP" sz="1400" b="1" kern="1200" dirty="0"/>
            <a:t>三浦市クリニック・</a:t>
          </a:r>
          <a:endParaRPr lang="en-US" altLang="ja-JP" sz="1400" b="1" kern="1200" dirty="0"/>
        </a:p>
        <a:p>
          <a:pPr marL="0" lvl="0" indent="0" algn="ctr" defTabSz="622300">
            <a:lnSpc>
              <a:spcPct val="90000"/>
            </a:lnSpc>
            <a:spcBef>
              <a:spcPct val="0"/>
            </a:spcBef>
            <a:spcAft>
              <a:spcPct val="35000"/>
            </a:spcAft>
            <a:buNone/>
          </a:pPr>
          <a:r>
            <a:rPr lang="ja-JP" sz="1400" b="1" kern="1200" dirty="0"/>
            <a:t>施設</a:t>
          </a:r>
          <a:r>
            <a:rPr lang="ja-JP" altLang="en-US" sz="1400" b="1" kern="1200" dirty="0"/>
            <a:t>の看護師</a:t>
          </a:r>
          <a:endParaRPr lang="en-US" sz="1400" b="1" kern="1200" dirty="0"/>
        </a:p>
      </dsp:txBody>
      <dsp:txXfrm>
        <a:off x="5426183" y="1822"/>
        <a:ext cx="2173846" cy="1304308"/>
      </dsp:txXfrm>
    </dsp:sp>
    <dsp:sp modelId="{BFF03E6E-5F62-421C-A025-248ADE6C2338}">
      <dsp:nvSpPr>
        <dsp:cNvPr id="0" name=""/>
        <dsp:cNvSpPr/>
      </dsp:nvSpPr>
      <dsp:spPr>
        <a:xfrm>
          <a:off x="392857" y="1523514"/>
          <a:ext cx="2424708" cy="1304308"/>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ja-JP" sz="1400" b="1" kern="1200" dirty="0"/>
            <a:t>人よし　</a:t>
          </a:r>
          <a:endParaRPr lang="en-US" altLang="ja-JP" sz="1400" b="1" kern="1200" dirty="0"/>
        </a:p>
        <a:p>
          <a:pPr marL="0" lvl="0" indent="0" algn="ctr" defTabSz="622300">
            <a:lnSpc>
              <a:spcPct val="90000"/>
            </a:lnSpc>
            <a:spcBef>
              <a:spcPct val="0"/>
            </a:spcBef>
            <a:spcAft>
              <a:spcPct val="35000"/>
            </a:spcAft>
            <a:buNone/>
          </a:pPr>
          <a:r>
            <a:rPr lang="ja-JP" sz="1400" b="1" kern="1200" dirty="0"/>
            <a:t>食よし　</a:t>
          </a:r>
          <a:endParaRPr lang="en-US" altLang="ja-JP" sz="1400" b="1" kern="1200" dirty="0"/>
        </a:p>
        <a:p>
          <a:pPr marL="0" lvl="0" indent="0" algn="ctr" defTabSz="622300">
            <a:lnSpc>
              <a:spcPct val="90000"/>
            </a:lnSpc>
            <a:spcBef>
              <a:spcPct val="0"/>
            </a:spcBef>
            <a:spcAft>
              <a:spcPct val="35000"/>
            </a:spcAft>
            <a:buNone/>
          </a:pPr>
          <a:r>
            <a:rPr lang="ja-JP" sz="1400" b="1" kern="1200" dirty="0"/>
            <a:t>気分よし・・・</a:t>
          </a:r>
          <a:endParaRPr lang="en-US" sz="1400" b="1" kern="1200" dirty="0"/>
        </a:p>
      </dsp:txBody>
      <dsp:txXfrm>
        <a:off x="392857" y="1523514"/>
        <a:ext cx="2424708" cy="1304308"/>
      </dsp:txXfrm>
    </dsp:sp>
    <dsp:sp modelId="{FD428DB4-0D9C-4241-A0C5-2BD92C0DC371}">
      <dsp:nvSpPr>
        <dsp:cNvPr id="0" name=""/>
        <dsp:cNvSpPr/>
      </dsp:nvSpPr>
      <dsp:spPr>
        <a:xfrm>
          <a:off x="3034951" y="1523514"/>
          <a:ext cx="2173846" cy="1304308"/>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ja-JP" sz="1400" b="1" kern="1200" dirty="0"/>
            <a:t>そうだ！</a:t>
          </a:r>
          <a:endParaRPr lang="en-US" altLang="ja-JP" sz="1400" b="1" kern="1200" dirty="0"/>
        </a:p>
        <a:p>
          <a:pPr marL="0" lvl="0" indent="0" algn="ctr" defTabSz="622300">
            <a:lnSpc>
              <a:spcPct val="90000"/>
            </a:lnSpc>
            <a:spcBef>
              <a:spcPct val="0"/>
            </a:spcBef>
            <a:spcAft>
              <a:spcPct val="35000"/>
            </a:spcAft>
            <a:buNone/>
          </a:pPr>
          <a:r>
            <a:rPr lang="ja-JP" sz="1400" b="1" kern="1200" dirty="0"/>
            <a:t>三浦で死のう！・・・</a:t>
          </a:r>
          <a:endParaRPr lang="en-US" sz="1400" b="1" kern="1200" dirty="0"/>
        </a:p>
      </dsp:txBody>
      <dsp:txXfrm>
        <a:off x="3034951" y="1523514"/>
        <a:ext cx="2173846" cy="1304308"/>
      </dsp:txXfrm>
    </dsp:sp>
    <dsp:sp modelId="{B6C4D875-6490-4A58-AE0E-18B7FBD6A69F}">
      <dsp:nvSpPr>
        <dsp:cNvPr id="0" name=""/>
        <dsp:cNvSpPr/>
      </dsp:nvSpPr>
      <dsp:spPr>
        <a:xfrm>
          <a:off x="5426183" y="1523514"/>
          <a:ext cx="2173846" cy="1304308"/>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ja-JP" sz="1400" b="1" kern="1200"/>
            <a:t>地域の住民が安心して最期を迎えるために・・・</a:t>
          </a:r>
          <a:endParaRPr lang="en-US" sz="1400" b="1" kern="1200"/>
        </a:p>
      </dsp:txBody>
      <dsp:txXfrm>
        <a:off x="5426183" y="1523514"/>
        <a:ext cx="2173846" cy="1304308"/>
      </dsp:txXfrm>
    </dsp:sp>
    <dsp:sp modelId="{BACBEDBB-49F0-4CD7-97F6-D5A39968D05F}">
      <dsp:nvSpPr>
        <dsp:cNvPr id="0" name=""/>
        <dsp:cNvSpPr/>
      </dsp:nvSpPr>
      <dsp:spPr>
        <a:xfrm>
          <a:off x="3024343" y="3009561"/>
          <a:ext cx="2173846" cy="1304308"/>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ja-JP" sz="1400" b="1" kern="1200" dirty="0"/>
            <a:t>三浦市の看護師</a:t>
          </a:r>
          <a:endParaRPr lang="en-US" altLang="ja-JP" sz="1400" b="1" kern="1200" dirty="0"/>
        </a:p>
        <a:p>
          <a:pPr marL="0" lvl="0" indent="0" algn="ctr" defTabSz="622300">
            <a:lnSpc>
              <a:spcPct val="90000"/>
            </a:lnSpc>
            <a:spcBef>
              <a:spcPct val="0"/>
            </a:spcBef>
            <a:spcAft>
              <a:spcPct val="35000"/>
            </a:spcAft>
            <a:buNone/>
          </a:pPr>
          <a:r>
            <a:rPr lang="ja-JP" sz="1400" b="1" kern="1200" dirty="0"/>
            <a:t>同士が手をつないで・・・</a:t>
          </a:r>
          <a:endParaRPr lang="en-US" sz="1400" b="1" kern="1200" dirty="0"/>
        </a:p>
      </dsp:txBody>
      <dsp:txXfrm>
        <a:off x="3024343" y="3009561"/>
        <a:ext cx="2173846" cy="13043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D6E2D7-5E6F-4437-A73B-8CB3795F74AA}">
      <dsp:nvSpPr>
        <dsp:cNvPr id="0" name=""/>
        <dsp:cNvSpPr/>
      </dsp:nvSpPr>
      <dsp:spPr>
        <a:xfrm>
          <a:off x="0" y="2786"/>
          <a:ext cx="615183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9C4352-F3FC-457C-92B9-E12676941A17}">
      <dsp:nvSpPr>
        <dsp:cNvPr id="0" name=""/>
        <dsp:cNvSpPr/>
      </dsp:nvSpPr>
      <dsp:spPr>
        <a:xfrm>
          <a:off x="0" y="2786"/>
          <a:ext cx="6151830" cy="1900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kumimoji="1" lang="ja-JP" sz="2600" kern="1200"/>
            <a:t>今、これが地域包括なのか・・と少しづつわかってきた。</a:t>
          </a:r>
          <a:endParaRPr lang="en-US" sz="2600" kern="1200"/>
        </a:p>
      </dsp:txBody>
      <dsp:txXfrm>
        <a:off x="0" y="2786"/>
        <a:ext cx="6151830" cy="1900628"/>
      </dsp:txXfrm>
    </dsp:sp>
    <dsp:sp modelId="{CACF2246-A037-4A24-8396-97090AA3BA14}">
      <dsp:nvSpPr>
        <dsp:cNvPr id="0" name=""/>
        <dsp:cNvSpPr/>
      </dsp:nvSpPr>
      <dsp:spPr>
        <a:xfrm>
          <a:off x="0" y="1903414"/>
          <a:ext cx="6151830" cy="0"/>
        </a:xfrm>
        <a:prstGeom prst="line">
          <a:avLst/>
        </a:prstGeom>
        <a:solidFill>
          <a:schemeClr val="accent2">
            <a:hueOff val="617113"/>
            <a:satOff val="3922"/>
            <a:lumOff val="-10098"/>
            <a:alphaOff val="0"/>
          </a:schemeClr>
        </a:solidFill>
        <a:ln w="12700" cap="flat" cmpd="sng" algn="ctr">
          <a:solidFill>
            <a:schemeClr val="accent2">
              <a:hueOff val="617113"/>
              <a:satOff val="3922"/>
              <a:lumOff val="-100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58F260-3958-4427-88DA-23D8359E6172}">
      <dsp:nvSpPr>
        <dsp:cNvPr id="0" name=""/>
        <dsp:cNvSpPr/>
      </dsp:nvSpPr>
      <dsp:spPr>
        <a:xfrm>
          <a:off x="0" y="1903414"/>
          <a:ext cx="6151830" cy="1900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ja-JP" sz="2600" kern="1200"/>
            <a:t>安心して、安全に退院先を見据えてケアをできるようにしたい。</a:t>
          </a:r>
          <a:endParaRPr lang="en-US" sz="2600" kern="1200"/>
        </a:p>
      </dsp:txBody>
      <dsp:txXfrm>
        <a:off x="0" y="1903414"/>
        <a:ext cx="6151830" cy="1900628"/>
      </dsp:txXfrm>
    </dsp:sp>
    <dsp:sp modelId="{CF4053EE-A4AD-4D7B-A954-9BFC785076F2}">
      <dsp:nvSpPr>
        <dsp:cNvPr id="0" name=""/>
        <dsp:cNvSpPr/>
      </dsp:nvSpPr>
      <dsp:spPr>
        <a:xfrm>
          <a:off x="0" y="3804043"/>
          <a:ext cx="6151830" cy="0"/>
        </a:xfrm>
        <a:prstGeom prst="line">
          <a:avLst/>
        </a:prstGeom>
        <a:solidFill>
          <a:schemeClr val="accent2">
            <a:hueOff val="1234227"/>
            <a:satOff val="7845"/>
            <a:lumOff val="-20196"/>
            <a:alphaOff val="0"/>
          </a:schemeClr>
        </a:solidFill>
        <a:ln w="12700" cap="flat" cmpd="sng" algn="ctr">
          <a:solidFill>
            <a:schemeClr val="accent2">
              <a:hueOff val="1234227"/>
              <a:satOff val="7845"/>
              <a:lumOff val="-20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DF6F7A-F98A-4D6D-8235-2309258592EB}">
      <dsp:nvSpPr>
        <dsp:cNvPr id="0" name=""/>
        <dsp:cNvSpPr/>
      </dsp:nvSpPr>
      <dsp:spPr>
        <a:xfrm>
          <a:off x="0" y="3804043"/>
          <a:ext cx="6151830" cy="1900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kumimoji="1" lang="ja-JP" sz="2600" kern="1200" dirty="0"/>
            <a:t>４階病棟は</a:t>
          </a:r>
          <a:r>
            <a:rPr kumimoji="1" lang="en-US" sz="2600" kern="1200" dirty="0"/>
            <a:t>ADL</a:t>
          </a:r>
          <a:r>
            <a:rPr kumimoji="1" lang="ja-JP" sz="2600" kern="1200" dirty="0"/>
            <a:t>アップが大きな役割。リハビリスタッフと</a:t>
          </a:r>
          <a:r>
            <a:rPr kumimoji="1" lang="ja-JP" altLang="en-US" sz="2600" kern="1200" dirty="0"/>
            <a:t>協働し</a:t>
          </a:r>
          <a:r>
            <a:rPr kumimoji="1" lang="ja-JP" sz="2600" kern="1200" dirty="0"/>
            <a:t>その人に合わせた病棟内のリハを実施していきたい。</a:t>
          </a:r>
          <a:endParaRPr lang="en-US" sz="2600" kern="1200" dirty="0"/>
        </a:p>
      </dsp:txBody>
      <dsp:txXfrm>
        <a:off x="0" y="3804043"/>
        <a:ext cx="6151830" cy="19006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5958B-F525-40C8-B616-D15E3EA72C5E}">
      <dsp:nvSpPr>
        <dsp:cNvPr id="0" name=""/>
        <dsp:cNvSpPr/>
      </dsp:nvSpPr>
      <dsp:spPr>
        <a:xfrm>
          <a:off x="0" y="470"/>
          <a:ext cx="1007755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EE8FE7-E376-4634-8306-AA0A8626CAA4}">
      <dsp:nvSpPr>
        <dsp:cNvPr id="0" name=""/>
        <dsp:cNvSpPr/>
      </dsp:nvSpPr>
      <dsp:spPr>
        <a:xfrm>
          <a:off x="0" y="470"/>
          <a:ext cx="10077557" cy="550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kumimoji="1" lang="ja-JP" sz="1800" kern="1200" dirty="0"/>
            <a:t>横須賀共済病院からの転院してきたサマリー</a:t>
          </a:r>
          <a:endParaRPr lang="en-US" sz="1800" kern="1200" dirty="0"/>
        </a:p>
      </dsp:txBody>
      <dsp:txXfrm>
        <a:off x="0" y="470"/>
        <a:ext cx="10077557" cy="550958"/>
      </dsp:txXfrm>
    </dsp:sp>
    <dsp:sp modelId="{3F9A8C25-3A1E-4C9C-BEF4-16E6393C42DC}">
      <dsp:nvSpPr>
        <dsp:cNvPr id="0" name=""/>
        <dsp:cNvSpPr/>
      </dsp:nvSpPr>
      <dsp:spPr>
        <a:xfrm>
          <a:off x="0" y="551429"/>
          <a:ext cx="1007755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C83217-640A-4AB8-83AD-E0C78BBE20C5}">
      <dsp:nvSpPr>
        <dsp:cNvPr id="0" name=""/>
        <dsp:cNvSpPr/>
      </dsp:nvSpPr>
      <dsp:spPr>
        <a:xfrm>
          <a:off x="0" y="551429"/>
          <a:ext cx="10077557" cy="550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ja-JP" sz="1800" kern="1200"/>
            <a:t>↓受ける側からみて・・・</a:t>
          </a:r>
          <a:endParaRPr lang="en-US" sz="1800" kern="1200"/>
        </a:p>
      </dsp:txBody>
      <dsp:txXfrm>
        <a:off x="0" y="551429"/>
        <a:ext cx="10077557" cy="550958"/>
      </dsp:txXfrm>
    </dsp:sp>
    <dsp:sp modelId="{07F7AD60-B17D-4D30-83B7-2604616D478B}">
      <dsp:nvSpPr>
        <dsp:cNvPr id="0" name=""/>
        <dsp:cNvSpPr/>
      </dsp:nvSpPr>
      <dsp:spPr>
        <a:xfrm>
          <a:off x="0" y="1102387"/>
          <a:ext cx="1007755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793D50-299E-46D0-8840-C60FD3CE2280}">
      <dsp:nvSpPr>
        <dsp:cNvPr id="0" name=""/>
        <dsp:cNvSpPr/>
      </dsp:nvSpPr>
      <dsp:spPr>
        <a:xfrm>
          <a:off x="0" y="1102387"/>
          <a:ext cx="10077557" cy="550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kumimoji="1" lang="ja-JP" sz="1800" kern="1200"/>
            <a:t>「これはいけない！」と思った</a:t>
          </a:r>
          <a:endParaRPr lang="en-US" sz="1800" kern="1200"/>
        </a:p>
      </dsp:txBody>
      <dsp:txXfrm>
        <a:off x="0" y="1102387"/>
        <a:ext cx="10077557" cy="550958"/>
      </dsp:txXfrm>
    </dsp:sp>
    <dsp:sp modelId="{C6C989A2-97CE-44C9-81EB-A5FDBB43E702}">
      <dsp:nvSpPr>
        <dsp:cNvPr id="0" name=""/>
        <dsp:cNvSpPr/>
      </dsp:nvSpPr>
      <dsp:spPr>
        <a:xfrm>
          <a:off x="0" y="1653345"/>
          <a:ext cx="1007755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6FBA93-69F6-4C5A-8D00-2AA123F65B36}">
      <dsp:nvSpPr>
        <dsp:cNvPr id="0" name=""/>
        <dsp:cNvSpPr/>
      </dsp:nvSpPr>
      <dsp:spPr>
        <a:xfrm>
          <a:off x="0" y="1653345"/>
          <a:ext cx="10077557" cy="550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ja-JP" sz="1800" kern="1200"/>
            <a:t>①入院生活の状態が不明瞭：わかりづらい</a:t>
          </a:r>
          <a:endParaRPr lang="en-US" sz="1800" kern="1200"/>
        </a:p>
      </dsp:txBody>
      <dsp:txXfrm>
        <a:off x="0" y="1653345"/>
        <a:ext cx="10077557" cy="550958"/>
      </dsp:txXfrm>
    </dsp:sp>
    <dsp:sp modelId="{A5F1864D-3A8B-46A2-9EB5-E1A3CD42DE1F}">
      <dsp:nvSpPr>
        <dsp:cNvPr id="0" name=""/>
        <dsp:cNvSpPr/>
      </dsp:nvSpPr>
      <dsp:spPr>
        <a:xfrm>
          <a:off x="0" y="2204304"/>
          <a:ext cx="1007755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3EDAA3-7300-40E3-A370-0681D2F3F219}">
      <dsp:nvSpPr>
        <dsp:cNvPr id="0" name=""/>
        <dsp:cNvSpPr/>
      </dsp:nvSpPr>
      <dsp:spPr>
        <a:xfrm>
          <a:off x="0" y="2204304"/>
          <a:ext cx="10077557" cy="550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ja-JP" sz="1800" kern="1200"/>
            <a:t>例：不穏あり→どんな行動でどんな対策をしていたのか、など細かく示されていない。</a:t>
          </a:r>
          <a:endParaRPr lang="en-US" sz="1800" kern="1200"/>
        </a:p>
      </dsp:txBody>
      <dsp:txXfrm>
        <a:off x="0" y="2204304"/>
        <a:ext cx="10077557" cy="550958"/>
      </dsp:txXfrm>
    </dsp:sp>
    <dsp:sp modelId="{5AFC53BD-A33C-438F-A60F-431812BAA93D}">
      <dsp:nvSpPr>
        <dsp:cNvPr id="0" name=""/>
        <dsp:cNvSpPr/>
      </dsp:nvSpPr>
      <dsp:spPr>
        <a:xfrm>
          <a:off x="0" y="2755262"/>
          <a:ext cx="1007755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C628E5-AC7E-4C2E-B351-465FF40822B4}">
      <dsp:nvSpPr>
        <dsp:cNvPr id="0" name=""/>
        <dsp:cNvSpPr/>
      </dsp:nvSpPr>
      <dsp:spPr>
        <a:xfrm>
          <a:off x="0" y="2755262"/>
          <a:ext cx="10077557" cy="550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kumimoji="1" lang="ja-JP" sz="1800" kern="1200"/>
            <a:t>②最終排便、チューブ類の日付が記入していない</a:t>
          </a:r>
          <a:endParaRPr lang="en-US" sz="1800" kern="1200"/>
        </a:p>
      </dsp:txBody>
      <dsp:txXfrm>
        <a:off x="0" y="2755262"/>
        <a:ext cx="10077557" cy="550958"/>
      </dsp:txXfrm>
    </dsp:sp>
    <dsp:sp modelId="{50AD25C8-1F65-4B0B-8753-7096372D912D}">
      <dsp:nvSpPr>
        <dsp:cNvPr id="0" name=""/>
        <dsp:cNvSpPr/>
      </dsp:nvSpPr>
      <dsp:spPr>
        <a:xfrm>
          <a:off x="0" y="3306220"/>
          <a:ext cx="1007755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754183-6508-41D1-B0D0-D58F88BBE2B4}">
      <dsp:nvSpPr>
        <dsp:cNvPr id="0" name=""/>
        <dsp:cNvSpPr/>
      </dsp:nvSpPr>
      <dsp:spPr>
        <a:xfrm>
          <a:off x="0" y="3306220"/>
          <a:ext cx="10077557" cy="550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kumimoji="1" lang="en-US" sz="1800" kern="1200" dirty="0"/>
            <a:t>※</a:t>
          </a:r>
          <a:r>
            <a:rPr kumimoji="1" lang="ja-JP" sz="1800" kern="1200" dirty="0"/>
            <a:t>初めて受け手になってみてわかったことが多くある</a:t>
          </a:r>
          <a:r>
            <a:rPr kumimoji="1" lang="ja-JP" altLang="en-US" sz="1800" kern="1200" dirty="0"/>
            <a:t>。</a:t>
          </a:r>
          <a:r>
            <a:rPr kumimoji="1" lang="ja-JP" sz="1800" kern="1200" dirty="0"/>
            <a:t>受け手は困る→フィードバックをしていく</a:t>
          </a:r>
          <a:endParaRPr lang="en-US" sz="1800" kern="1200" dirty="0"/>
        </a:p>
      </dsp:txBody>
      <dsp:txXfrm>
        <a:off x="0" y="3306220"/>
        <a:ext cx="10077557" cy="550958"/>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183" cy="502596"/>
          </a:xfrm>
          <a:prstGeom prst="rect">
            <a:avLst/>
          </a:prstGeom>
        </p:spPr>
        <p:txBody>
          <a:bodyPr vert="horz" lIns="96588" tIns="48294" rIns="96588" bIns="48294" rtlCol="0"/>
          <a:lstStyle>
            <a:lvl1pPr algn="l">
              <a:defRPr sz="1300"/>
            </a:lvl1pPr>
          </a:lstStyle>
          <a:p>
            <a:endParaRPr kumimoji="1" lang="ja-JP" altLang="en-US"/>
          </a:p>
        </p:txBody>
      </p:sp>
      <p:sp>
        <p:nvSpPr>
          <p:cNvPr id="3" name="日付プレースホルダー 2"/>
          <p:cNvSpPr>
            <a:spLocks noGrp="1"/>
          </p:cNvSpPr>
          <p:nvPr>
            <p:ph type="dt" idx="1"/>
          </p:nvPr>
        </p:nvSpPr>
        <p:spPr>
          <a:xfrm>
            <a:off x="3900799" y="0"/>
            <a:ext cx="2984183" cy="502596"/>
          </a:xfrm>
          <a:prstGeom prst="rect">
            <a:avLst/>
          </a:prstGeom>
        </p:spPr>
        <p:txBody>
          <a:bodyPr vert="horz" lIns="96588" tIns="48294" rIns="96588" bIns="48294" rtlCol="0"/>
          <a:lstStyle>
            <a:lvl1pPr algn="r">
              <a:defRPr sz="1300"/>
            </a:lvl1pPr>
          </a:lstStyle>
          <a:p>
            <a:fld id="{9F1001A7-E5C4-49F1-B97A-DCD1BC4F6A4B}" type="datetimeFigureOut">
              <a:rPr kumimoji="1" lang="ja-JP" altLang="en-US" smtClean="0"/>
              <a:t>2024/8/13</a:t>
            </a:fld>
            <a:endParaRPr kumimoji="1" lang="ja-JP" altLang="en-US"/>
          </a:p>
        </p:txBody>
      </p:sp>
      <p:sp>
        <p:nvSpPr>
          <p:cNvPr id="4" name="スライド イメージ プレースホルダー 3"/>
          <p:cNvSpPr>
            <a:spLocks noGrp="1" noRot="1" noChangeAspect="1"/>
          </p:cNvSpPr>
          <p:nvPr>
            <p:ph type="sldImg" idx="2"/>
          </p:nvPr>
        </p:nvSpPr>
        <p:spPr>
          <a:xfrm>
            <a:off x="439738" y="1252538"/>
            <a:ext cx="6007100" cy="3379787"/>
          </a:xfrm>
          <a:prstGeom prst="rect">
            <a:avLst/>
          </a:prstGeom>
          <a:noFill/>
          <a:ln w="12700">
            <a:solidFill>
              <a:prstClr val="black"/>
            </a:solidFill>
          </a:ln>
        </p:spPr>
        <p:txBody>
          <a:bodyPr vert="horz" lIns="96588" tIns="48294" rIns="96588" bIns="48294" rtlCol="0" anchor="ctr"/>
          <a:lstStyle/>
          <a:p>
            <a:endParaRPr lang="ja-JP" altLang="en-US"/>
          </a:p>
        </p:txBody>
      </p:sp>
      <p:sp>
        <p:nvSpPr>
          <p:cNvPr id="5" name="ノート プレースホルダー 4"/>
          <p:cNvSpPr>
            <a:spLocks noGrp="1"/>
          </p:cNvSpPr>
          <p:nvPr>
            <p:ph type="body" sz="quarter" idx="3"/>
          </p:nvPr>
        </p:nvSpPr>
        <p:spPr>
          <a:xfrm>
            <a:off x="688658" y="4820741"/>
            <a:ext cx="5509260" cy="3944243"/>
          </a:xfrm>
          <a:prstGeom prst="rect">
            <a:avLst/>
          </a:prstGeom>
        </p:spPr>
        <p:txBody>
          <a:bodyPr vert="horz" lIns="96588" tIns="48294" rIns="96588" bIns="4829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14531"/>
            <a:ext cx="2984183" cy="502595"/>
          </a:xfrm>
          <a:prstGeom prst="rect">
            <a:avLst/>
          </a:prstGeom>
        </p:spPr>
        <p:txBody>
          <a:bodyPr vert="horz" lIns="96588" tIns="48294" rIns="96588" bIns="4829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900799" y="9514531"/>
            <a:ext cx="2984183" cy="502595"/>
          </a:xfrm>
          <a:prstGeom prst="rect">
            <a:avLst/>
          </a:prstGeom>
        </p:spPr>
        <p:txBody>
          <a:bodyPr vert="horz" lIns="96588" tIns="48294" rIns="96588" bIns="48294" rtlCol="0" anchor="b"/>
          <a:lstStyle>
            <a:lvl1pPr algn="r">
              <a:defRPr sz="1300"/>
            </a:lvl1pPr>
          </a:lstStyle>
          <a:p>
            <a:fld id="{F6161361-0419-4F4D-B202-F84DA8E3740D}" type="slidenum">
              <a:rPr kumimoji="1" lang="ja-JP" altLang="en-US" smtClean="0"/>
              <a:t>‹#›</a:t>
            </a:fld>
            <a:endParaRPr kumimoji="1" lang="ja-JP" altLang="en-US"/>
          </a:p>
        </p:txBody>
      </p:sp>
    </p:spTree>
    <p:extLst>
      <p:ext uri="{BB962C8B-B14F-4D97-AF65-F5344CB8AC3E}">
        <p14:creationId xmlns:p14="http://schemas.microsoft.com/office/powerpoint/2010/main" val="256796522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6161361-0419-4F4D-B202-F84DA8E3740D}" type="slidenum">
              <a:rPr kumimoji="1" lang="ja-JP" altLang="en-US" smtClean="0"/>
              <a:t>1</a:t>
            </a:fld>
            <a:endParaRPr kumimoji="1" lang="ja-JP" altLang="en-US"/>
          </a:p>
        </p:txBody>
      </p:sp>
    </p:spTree>
    <p:extLst>
      <p:ext uri="{BB962C8B-B14F-4D97-AF65-F5344CB8AC3E}">
        <p14:creationId xmlns:p14="http://schemas.microsoft.com/office/powerpoint/2010/main" val="3908283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F6161361-0419-4F4D-B202-F84DA8E3740D}" type="slidenum">
              <a:rPr kumimoji="1" lang="ja-JP" altLang="en-US" smtClean="0"/>
              <a:t>10</a:t>
            </a:fld>
            <a:endParaRPr kumimoji="1" lang="ja-JP" altLang="en-US"/>
          </a:p>
        </p:txBody>
      </p:sp>
      <p:sp>
        <p:nvSpPr>
          <p:cNvPr id="6" name="ノート プレースホルダー 5">
            <a:extLst>
              <a:ext uri="{FF2B5EF4-FFF2-40B4-BE49-F238E27FC236}">
                <a16:creationId xmlns:a16="http://schemas.microsoft.com/office/drawing/2014/main" id="{D9B89FDA-DB76-4342-A6C8-D9F618BC5833}"/>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266629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F6161361-0419-4F4D-B202-F84DA8E3740D}" type="slidenum">
              <a:rPr kumimoji="1" lang="ja-JP" altLang="en-US" smtClean="0"/>
              <a:t>11</a:t>
            </a:fld>
            <a:endParaRPr kumimoji="1" lang="ja-JP" altLang="en-US"/>
          </a:p>
        </p:txBody>
      </p:sp>
      <p:sp>
        <p:nvSpPr>
          <p:cNvPr id="6" name="ノート プレースホルダー 5">
            <a:extLst>
              <a:ext uri="{FF2B5EF4-FFF2-40B4-BE49-F238E27FC236}">
                <a16:creationId xmlns:a16="http://schemas.microsoft.com/office/drawing/2014/main" id="{470FBD78-E6B2-478C-BDB2-90F86EABE187}"/>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560982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F6161361-0419-4F4D-B202-F84DA8E3740D}" type="slidenum">
              <a:rPr kumimoji="1" lang="ja-JP" altLang="en-US" smtClean="0"/>
              <a:t>12</a:t>
            </a:fld>
            <a:endParaRPr kumimoji="1" lang="ja-JP" altLang="en-US"/>
          </a:p>
        </p:txBody>
      </p:sp>
      <p:sp>
        <p:nvSpPr>
          <p:cNvPr id="6" name="ノート プレースホルダー 5">
            <a:extLst>
              <a:ext uri="{FF2B5EF4-FFF2-40B4-BE49-F238E27FC236}">
                <a16:creationId xmlns:a16="http://schemas.microsoft.com/office/drawing/2014/main" id="{FD4E29A4-0A78-44C3-9AF8-BAFFE4BF699E}"/>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542600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F6161361-0419-4F4D-B202-F84DA8E3740D}" type="slidenum">
              <a:rPr kumimoji="1" lang="ja-JP" altLang="en-US" smtClean="0"/>
              <a:t>13</a:t>
            </a:fld>
            <a:endParaRPr kumimoji="1" lang="ja-JP" altLang="en-US"/>
          </a:p>
        </p:txBody>
      </p:sp>
      <p:sp>
        <p:nvSpPr>
          <p:cNvPr id="6" name="ノート プレースホルダー 5">
            <a:extLst>
              <a:ext uri="{FF2B5EF4-FFF2-40B4-BE49-F238E27FC236}">
                <a16:creationId xmlns:a16="http://schemas.microsoft.com/office/drawing/2014/main" id="{384624B3-CFDE-41EB-B20B-7D10F2189C78}"/>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764306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F6161361-0419-4F4D-B202-F84DA8E3740D}" type="slidenum">
              <a:rPr kumimoji="1" lang="ja-JP" altLang="en-US" smtClean="0"/>
              <a:t>14</a:t>
            </a:fld>
            <a:endParaRPr kumimoji="1" lang="ja-JP" altLang="en-US"/>
          </a:p>
        </p:txBody>
      </p:sp>
      <p:sp>
        <p:nvSpPr>
          <p:cNvPr id="6" name="ノート プレースホルダー 5">
            <a:extLst>
              <a:ext uri="{FF2B5EF4-FFF2-40B4-BE49-F238E27FC236}">
                <a16:creationId xmlns:a16="http://schemas.microsoft.com/office/drawing/2014/main" id="{4FC9F971-1C33-48D2-8C65-A3FFB43FEEF7}"/>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498396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F6161361-0419-4F4D-B202-F84DA8E3740D}" type="slidenum">
              <a:rPr kumimoji="1" lang="ja-JP" altLang="en-US" smtClean="0"/>
              <a:t>15</a:t>
            </a:fld>
            <a:endParaRPr kumimoji="1" lang="ja-JP" altLang="en-US"/>
          </a:p>
        </p:txBody>
      </p:sp>
      <p:sp>
        <p:nvSpPr>
          <p:cNvPr id="6" name="ノート プレースホルダー 5">
            <a:extLst>
              <a:ext uri="{FF2B5EF4-FFF2-40B4-BE49-F238E27FC236}">
                <a16:creationId xmlns:a16="http://schemas.microsoft.com/office/drawing/2014/main" id="{69E8938B-0B61-4311-AE91-4AB44CCAD016}"/>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250310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6161361-0419-4F4D-B202-F84DA8E3740D}" type="slidenum">
              <a:rPr kumimoji="1" lang="ja-JP" altLang="en-US" smtClean="0"/>
              <a:t>16</a:t>
            </a:fld>
            <a:endParaRPr kumimoji="1" lang="ja-JP" altLang="en-US"/>
          </a:p>
        </p:txBody>
      </p:sp>
    </p:spTree>
    <p:extLst>
      <p:ext uri="{BB962C8B-B14F-4D97-AF65-F5344CB8AC3E}">
        <p14:creationId xmlns:p14="http://schemas.microsoft.com/office/powerpoint/2010/main" val="33650589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F6161361-0419-4F4D-B202-F84DA8E3740D}" type="slidenum">
              <a:rPr kumimoji="1" lang="ja-JP" altLang="en-US" smtClean="0"/>
              <a:t>17</a:t>
            </a:fld>
            <a:endParaRPr kumimoji="1" lang="ja-JP" altLang="en-US"/>
          </a:p>
        </p:txBody>
      </p:sp>
      <p:sp>
        <p:nvSpPr>
          <p:cNvPr id="6" name="ノート プレースホルダー 5">
            <a:extLst>
              <a:ext uri="{FF2B5EF4-FFF2-40B4-BE49-F238E27FC236}">
                <a16:creationId xmlns:a16="http://schemas.microsoft.com/office/drawing/2014/main" id="{ABBA03CF-B68B-45F5-BEA1-5886B31CD403}"/>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509829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F6161361-0419-4F4D-B202-F84DA8E3740D}" type="slidenum">
              <a:rPr kumimoji="1" lang="ja-JP" altLang="en-US" smtClean="0"/>
              <a:t>18</a:t>
            </a:fld>
            <a:endParaRPr kumimoji="1" lang="ja-JP" altLang="en-US"/>
          </a:p>
        </p:txBody>
      </p:sp>
      <p:sp>
        <p:nvSpPr>
          <p:cNvPr id="6" name="ノート プレースホルダー 5">
            <a:extLst>
              <a:ext uri="{FF2B5EF4-FFF2-40B4-BE49-F238E27FC236}">
                <a16:creationId xmlns:a16="http://schemas.microsoft.com/office/drawing/2014/main" id="{903CB38E-A984-47C1-9E68-7E595E497298}"/>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057602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6161361-0419-4F4D-B202-F84DA8E3740D}" type="slidenum">
              <a:rPr kumimoji="1" lang="ja-JP" altLang="en-US" smtClean="0"/>
              <a:t>19</a:t>
            </a:fld>
            <a:endParaRPr kumimoji="1" lang="ja-JP" altLang="en-US"/>
          </a:p>
        </p:txBody>
      </p:sp>
    </p:spTree>
    <p:extLst>
      <p:ext uri="{BB962C8B-B14F-4D97-AF65-F5344CB8AC3E}">
        <p14:creationId xmlns:p14="http://schemas.microsoft.com/office/powerpoint/2010/main" val="1007879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F6161361-0419-4F4D-B202-F84DA8E3740D}" type="slidenum">
              <a:rPr kumimoji="1" lang="ja-JP" altLang="en-US" smtClean="0"/>
              <a:t>2</a:t>
            </a:fld>
            <a:endParaRPr kumimoji="1" lang="ja-JP" altLang="en-US"/>
          </a:p>
        </p:txBody>
      </p:sp>
      <p:sp>
        <p:nvSpPr>
          <p:cNvPr id="6" name="ノート プレースホルダー 5">
            <a:extLst>
              <a:ext uri="{FF2B5EF4-FFF2-40B4-BE49-F238E27FC236}">
                <a16:creationId xmlns:a16="http://schemas.microsoft.com/office/drawing/2014/main" id="{80C18CB8-56D7-489F-9ED7-1234B7232A05}"/>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9344362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F6161361-0419-4F4D-B202-F84DA8E3740D}" type="slidenum">
              <a:rPr kumimoji="1" lang="ja-JP" altLang="en-US" smtClean="0"/>
              <a:t>20</a:t>
            </a:fld>
            <a:endParaRPr kumimoji="1" lang="ja-JP" altLang="en-US"/>
          </a:p>
        </p:txBody>
      </p:sp>
      <p:sp>
        <p:nvSpPr>
          <p:cNvPr id="6" name="ノート プレースホルダー 5">
            <a:extLst>
              <a:ext uri="{FF2B5EF4-FFF2-40B4-BE49-F238E27FC236}">
                <a16:creationId xmlns:a16="http://schemas.microsoft.com/office/drawing/2014/main" id="{B761D0B8-2459-447A-BB9D-A9589809E1E6}"/>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951574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F6161361-0419-4F4D-B202-F84DA8E3740D}" type="slidenum">
              <a:rPr kumimoji="1" lang="ja-JP" altLang="en-US" smtClean="0"/>
              <a:t>21</a:t>
            </a:fld>
            <a:endParaRPr kumimoji="1" lang="ja-JP" altLang="en-US"/>
          </a:p>
        </p:txBody>
      </p:sp>
      <p:sp>
        <p:nvSpPr>
          <p:cNvPr id="6" name="ノート プレースホルダー 5">
            <a:extLst>
              <a:ext uri="{FF2B5EF4-FFF2-40B4-BE49-F238E27FC236}">
                <a16:creationId xmlns:a16="http://schemas.microsoft.com/office/drawing/2014/main" id="{698AD950-4BD4-48DF-9562-E4403D2D3D48}"/>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6748140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6161361-0419-4F4D-B202-F84DA8E3740D}" type="slidenum">
              <a:rPr kumimoji="1" lang="ja-JP" altLang="en-US" smtClean="0"/>
              <a:t>22</a:t>
            </a:fld>
            <a:endParaRPr kumimoji="1" lang="ja-JP" altLang="en-US"/>
          </a:p>
        </p:txBody>
      </p:sp>
    </p:spTree>
    <p:extLst>
      <p:ext uri="{BB962C8B-B14F-4D97-AF65-F5344CB8AC3E}">
        <p14:creationId xmlns:p14="http://schemas.microsoft.com/office/powerpoint/2010/main" val="28300586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F6161361-0419-4F4D-B202-F84DA8E3740D}" type="slidenum">
              <a:rPr kumimoji="1" lang="ja-JP" altLang="en-US" smtClean="0"/>
              <a:t>23</a:t>
            </a:fld>
            <a:endParaRPr kumimoji="1" lang="ja-JP" altLang="en-US"/>
          </a:p>
        </p:txBody>
      </p:sp>
      <p:sp>
        <p:nvSpPr>
          <p:cNvPr id="6" name="ノート プレースホルダー 5">
            <a:extLst>
              <a:ext uri="{FF2B5EF4-FFF2-40B4-BE49-F238E27FC236}">
                <a16:creationId xmlns:a16="http://schemas.microsoft.com/office/drawing/2014/main" id="{325AC9A6-6EF9-4514-9808-613FB5E2E8F3}"/>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622410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F6161361-0419-4F4D-B202-F84DA8E3740D}" type="slidenum">
              <a:rPr kumimoji="1" lang="ja-JP" altLang="en-US" smtClean="0"/>
              <a:t>3</a:t>
            </a:fld>
            <a:endParaRPr kumimoji="1" lang="ja-JP" altLang="en-US"/>
          </a:p>
        </p:txBody>
      </p:sp>
      <p:sp>
        <p:nvSpPr>
          <p:cNvPr id="6" name="ノート プレースホルダー 5">
            <a:extLst>
              <a:ext uri="{FF2B5EF4-FFF2-40B4-BE49-F238E27FC236}">
                <a16:creationId xmlns:a16="http://schemas.microsoft.com/office/drawing/2014/main" id="{658EE8D1-4EA2-468A-9CF7-8895079761CF}"/>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645723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F6161361-0419-4F4D-B202-F84DA8E3740D}" type="slidenum">
              <a:rPr kumimoji="1" lang="ja-JP" altLang="en-US" smtClean="0"/>
              <a:t>4</a:t>
            </a:fld>
            <a:endParaRPr kumimoji="1" lang="ja-JP" altLang="en-US"/>
          </a:p>
        </p:txBody>
      </p:sp>
      <p:sp>
        <p:nvSpPr>
          <p:cNvPr id="6" name="ノート プレースホルダー 5">
            <a:extLst>
              <a:ext uri="{FF2B5EF4-FFF2-40B4-BE49-F238E27FC236}">
                <a16:creationId xmlns:a16="http://schemas.microsoft.com/office/drawing/2014/main" id="{EDB2C5F1-C2CC-4F42-9FBF-E7124D691D4F}"/>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123165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3838" y="809625"/>
            <a:ext cx="7210426" cy="4056063"/>
          </a:xfrm>
        </p:spPr>
      </p:sp>
      <p:sp>
        <p:nvSpPr>
          <p:cNvPr id="4" name="スライド番号プレースホルダー 3"/>
          <p:cNvSpPr>
            <a:spLocks noGrp="1"/>
          </p:cNvSpPr>
          <p:nvPr>
            <p:ph type="sldNum" sz="quarter" idx="10"/>
          </p:nvPr>
        </p:nvSpPr>
        <p:spPr/>
        <p:txBody>
          <a:bodyPr/>
          <a:lstStyle/>
          <a:p>
            <a:fld id="{E2880F2C-D298-4ED3-AF94-1AE800292CB8}" type="slidenum">
              <a:rPr kumimoji="1" lang="ja-JP" altLang="en-US" smtClean="0"/>
              <a:t>5</a:t>
            </a:fld>
            <a:endParaRPr kumimoji="1" lang="ja-JP" altLang="en-US"/>
          </a:p>
        </p:txBody>
      </p:sp>
      <p:sp>
        <p:nvSpPr>
          <p:cNvPr id="6" name="ノート プレースホルダー 5">
            <a:extLst>
              <a:ext uri="{FF2B5EF4-FFF2-40B4-BE49-F238E27FC236}">
                <a16:creationId xmlns:a16="http://schemas.microsoft.com/office/drawing/2014/main" id="{3BE003AB-5E55-46D4-9CF1-294640556EB2}"/>
              </a:ext>
            </a:extLst>
          </p:cNvPr>
          <p:cNvSpPr>
            <a:spLocks noGrp="1"/>
          </p:cNvSpPr>
          <p:nvPr>
            <p:ph type="body" sz="quarter" idx="3"/>
          </p:nvPr>
        </p:nvSpPr>
        <p:spPr>
          <a:xfrm>
            <a:off x="626745" y="5458415"/>
            <a:ext cx="5509260" cy="3944243"/>
          </a:xfrm>
        </p:spPr>
        <p:txBody>
          <a:bodyPr/>
          <a:lstStyle/>
          <a:p>
            <a:endParaRPr lang="ja-JP" altLang="en-US"/>
          </a:p>
        </p:txBody>
      </p:sp>
    </p:spTree>
    <p:extLst>
      <p:ext uri="{BB962C8B-B14F-4D97-AF65-F5344CB8AC3E}">
        <p14:creationId xmlns:p14="http://schemas.microsoft.com/office/powerpoint/2010/main" val="3105632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F6161361-0419-4F4D-B202-F84DA8E3740D}" type="slidenum">
              <a:rPr kumimoji="1" lang="ja-JP" altLang="en-US" smtClean="0"/>
              <a:t>6</a:t>
            </a:fld>
            <a:endParaRPr kumimoji="1" lang="ja-JP" altLang="en-US"/>
          </a:p>
        </p:txBody>
      </p:sp>
      <p:sp>
        <p:nvSpPr>
          <p:cNvPr id="6" name="ノート プレースホルダー 5">
            <a:extLst>
              <a:ext uri="{FF2B5EF4-FFF2-40B4-BE49-F238E27FC236}">
                <a16:creationId xmlns:a16="http://schemas.microsoft.com/office/drawing/2014/main" id="{2C88115C-7D14-4F18-919A-403D158FE113}"/>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914870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3838" y="809625"/>
            <a:ext cx="7210426" cy="4056063"/>
          </a:xfrm>
        </p:spPr>
      </p:sp>
      <p:sp>
        <p:nvSpPr>
          <p:cNvPr id="4" name="スライド番号プレースホルダー 3"/>
          <p:cNvSpPr>
            <a:spLocks noGrp="1"/>
          </p:cNvSpPr>
          <p:nvPr>
            <p:ph type="sldNum" sz="quarter" idx="5"/>
          </p:nvPr>
        </p:nvSpPr>
        <p:spPr/>
        <p:txBody>
          <a:bodyPr/>
          <a:lstStyle/>
          <a:p>
            <a:fld id="{0BCE5DA5-8ADD-4CCC-B128-03C813DAFD1F}" type="slidenum">
              <a:rPr kumimoji="1" lang="ja-JP" altLang="en-US" smtClean="0"/>
              <a:t>7</a:t>
            </a:fld>
            <a:endParaRPr kumimoji="1" lang="ja-JP" altLang="en-US"/>
          </a:p>
        </p:txBody>
      </p:sp>
      <p:sp>
        <p:nvSpPr>
          <p:cNvPr id="6" name="ノート プレースホルダー 5">
            <a:extLst>
              <a:ext uri="{FF2B5EF4-FFF2-40B4-BE49-F238E27FC236}">
                <a16:creationId xmlns:a16="http://schemas.microsoft.com/office/drawing/2014/main" id="{FF89A745-420D-4BDB-BC21-925E0971434A}"/>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733173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F6161361-0419-4F4D-B202-F84DA8E3740D}" type="slidenum">
              <a:rPr kumimoji="1" lang="ja-JP" altLang="en-US" smtClean="0"/>
              <a:t>8</a:t>
            </a:fld>
            <a:endParaRPr kumimoji="1" lang="ja-JP" altLang="en-US"/>
          </a:p>
        </p:txBody>
      </p:sp>
      <p:sp>
        <p:nvSpPr>
          <p:cNvPr id="6" name="ノート プレースホルダー 5">
            <a:extLst>
              <a:ext uri="{FF2B5EF4-FFF2-40B4-BE49-F238E27FC236}">
                <a16:creationId xmlns:a16="http://schemas.microsoft.com/office/drawing/2014/main" id="{692C0D74-EDAE-4958-9056-508C01FD7ED6}"/>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684567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F6161361-0419-4F4D-B202-F84DA8E3740D}" type="slidenum">
              <a:rPr kumimoji="1" lang="ja-JP" altLang="en-US" smtClean="0"/>
              <a:t>9</a:t>
            </a:fld>
            <a:endParaRPr kumimoji="1" lang="ja-JP" altLang="en-US"/>
          </a:p>
        </p:txBody>
      </p:sp>
      <p:sp>
        <p:nvSpPr>
          <p:cNvPr id="6" name="ノート プレースホルダー 5">
            <a:extLst>
              <a:ext uri="{FF2B5EF4-FFF2-40B4-BE49-F238E27FC236}">
                <a16:creationId xmlns:a16="http://schemas.microsoft.com/office/drawing/2014/main" id="{24793284-91D6-4F89-BFF3-0C2DCE2EC551}"/>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689250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22F66-727D-4150-ADA5-49CF3A0F6873}"/>
              </a:ext>
            </a:extLst>
          </p:cNvPr>
          <p:cNvSpPr>
            <a:spLocks noGrp="1"/>
          </p:cNvSpPr>
          <p:nvPr>
            <p:ph type="ctrTitle"/>
          </p:nvPr>
        </p:nvSpPr>
        <p:spPr>
          <a:xfrm>
            <a:off x="530352" y="1122363"/>
            <a:ext cx="10072922" cy="1978346"/>
          </a:xfrm>
        </p:spPr>
        <p:txBody>
          <a:bodyPr anchor="b">
            <a:normAutofit/>
          </a:bodyPr>
          <a:lstStyle>
            <a:lvl1pPr algn="l">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DD9A1FE-C39F-4D7C-B93D-F8C203A1D69C}"/>
              </a:ext>
            </a:extLst>
          </p:cNvPr>
          <p:cNvSpPr>
            <a:spLocks noGrp="1"/>
          </p:cNvSpPr>
          <p:nvPr>
            <p:ph type="subTitle" idx="1"/>
          </p:nvPr>
        </p:nvSpPr>
        <p:spPr>
          <a:xfrm>
            <a:off x="530352" y="3509963"/>
            <a:ext cx="10072922" cy="1747837"/>
          </a:xfrm>
        </p:spPr>
        <p:txBody>
          <a:bodyPr>
            <a:normAutofit/>
          </a:bodyPr>
          <a:lstStyle>
            <a:lvl1pPr marL="0" indent="0" algn="l">
              <a:buNone/>
              <a:defRPr sz="2000" i="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C008AAC-7D41-4304-8D59-EF34B232682C}"/>
              </a:ext>
            </a:extLst>
          </p:cNvPr>
          <p:cNvSpPr>
            <a:spLocks noGrp="1"/>
          </p:cNvSpPr>
          <p:nvPr>
            <p:ph type="dt" sz="half" idx="10"/>
          </p:nvPr>
        </p:nvSpPr>
        <p:spPr>
          <a:xfrm>
            <a:off x="530352" y="136525"/>
            <a:ext cx="2743200" cy="365125"/>
          </a:xfrm>
        </p:spPr>
        <p:txBody>
          <a:bodyPr/>
          <a:lstStyle>
            <a:lvl1pPr algn="l">
              <a:defRPr/>
            </a:lvl1pPr>
          </a:lstStyle>
          <a:p>
            <a:fld id="{524C6359-9BB8-4148-8114-537E698DA205}" type="datetime1">
              <a:rPr lang="en-US" smtClean="0"/>
              <a:t>8/13/2024</a:t>
            </a:fld>
            <a:endParaRPr lang="en-US" dirty="0"/>
          </a:p>
        </p:txBody>
      </p:sp>
      <p:sp>
        <p:nvSpPr>
          <p:cNvPr id="5" name="Footer Placeholder 4">
            <a:extLst>
              <a:ext uri="{FF2B5EF4-FFF2-40B4-BE49-F238E27FC236}">
                <a16:creationId xmlns:a16="http://schemas.microsoft.com/office/drawing/2014/main" id="{4724D078-DE22-4F23-8B48-21FB1415C3E3}"/>
              </a:ext>
            </a:extLst>
          </p:cNvPr>
          <p:cNvSpPr>
            <a:spLocks noGrp="1"/>
          </p:cNvSpPr>
          <p:nvPr>
            <p:ph type="ftr" sz="quarter" idx="11"/>
          </p:nvPr>
        </p:nvSpPr>
        <p:spPr>
          <a:xfrm>
            <a:off x="530352" y="6356350"/>
            <a:ext cx="4114800" cy="365125"/>
          </a:xfrm>
        </p:spPr>
        <p:txBody>
          <a:bodyPr/>
          <a:lstStyle>
            <a:lvl1pPr algn="l">
              <a:defRPr/>
            </a:lvl1pPr>
          </a:lstStyle>
          <a:p>
            <a:endParaRPr lang="en-US"/>
          </a:p>
        </p:txBody>
      </p:sp>
      <p:sp>
        <p:nvSpPr>
          <p:cNvPr id="6" name="Slide Number Placeholder 5">
            <a:extLst>
              <a:ext uri="{FF2B5EF4-FFF2-40B4-BE49-F238E27FC236}">
                <a16:creationId xmlns:a16="http://schemas.microsoft.com/office/drawing/2014/main" id="{BB64C1F5-608B-4335-9F2A-17F63D5FAF0D}"/>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51B01909-73B8-4486-A749-C643B1D7E361}"/>
              </a:ext>
              <a:ext uri="{C183D7F6-B498-43B3-948B-1728B52AA6E4}">
                <adec:decorative xmlns:adec="http://schemas.microsoft.com/office/drawing/2017/decorative" val="1"/>
              </a:ext>
            </a:extLst>
          </p:cNvPr>
          <p:cNvGrpSpPr/>
          <p:nvPr/>
        </p:nvGrpSpPr>
        <p:grpSpPr>
          <a:xfrm>
            <a:off x="530225" y="3267690"/>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5E279D86-4533-45F1-B0AA-D237399A5ED5}"/>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764FD722-CB31-4326-ADD8-CBA52FD1FF59}"/>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24E4BCEC-8B0A-444E-8509-1B3BB0449E5B}"/>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9DB36622-1DC7-4B17-8984-588BA8999FF6}"/>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51B97AF0-1974-42B9-B5FC-A332C52E8272}"/>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95A298AD-BE5D-4BE1-8CDF-DBFB42D63FEB}"/>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2098588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9F2C5-A3FC-44EF-BA15-CEC83C83D67C}"/>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5040D3-67DB-455C-AD79-49E185DB63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B2B07A-258E-42DD-9A68-2C76F7D54040}"/>
              </a:ext>
            </a:extLst>
          </p:cNvPr>
          <p:cNvSpPr>
            <a:spLocks noGrp="1"/>
          </p:cNvSpPr>
          <p:nvPr>
            <p:ph type="dt" sz="half" idx="10"/>
          </p:nvPr>
        </p:nvSpPr>
        <p:spPr/>
        <p:txBody>
          <a:bodyPr/>
          <a:lstStyle/>
          <a:p>
            <a:fld id="{A4649BD0-10DB-43E7-8F22-40B3D51B8FC3}" type="datetime1">
              <a:rPr lang="en-US" smtClean="0"/>
              <a:t>8/13/2024</a:t>
            </a:fld>
            <a:endParaRPr lang="en-US"/>
          </a:p>
        </p:txBody>
      </p:sp>
      <p:sp>
        <p:nvSpPr>
          <p:cNvPr id="5" name="Footer Placeholder 4">
            <a:extLst>
              <a:ext uri="{FF2B5EF4-FFF2-40B4-BE49-F238E27FC236}">
                <a16:creationId xmlns:a16="http://schemas.microsoft.com/office/drawing/2014/main" id="{7C01E9BC-3BB8-40CD-9294-59A2E59E1B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13979D-5589-4770-9D29-046F2B506C33}"/>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12EF7969-DB38-4989-A65C-9D190A245515}"/>
              </a:ext>
              <a:ext uri="{C183D7F6-B498-43B3-948B-1728B52AA6E4}">
                <adec:decorative xmlns:adec="http://schemas.microsoft.com/office/drawing/2017/decorative" val="1"/>
              </a:ext>
            </a:extLst>
          </p:cNvPr>
          <p:cNvGrpSpPr/>
          <p:nvPr/>
        </p:nvGrpSpPr>
        <p:grpSpPr>
          <a:xfrm>
            <a:off x="530225" y="2333456"/>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2145BE25-C437-45FE-A3D3-BBAAF108CC9B}"/>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4A9D0FA0-682C-4076-B779-D865AEEFC66C}"/>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AB60163C-1A2D-4F00-BC61-8A3C11E2D2BE}"/>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3FF8D873-9CF9-4A0A-A7B8-875C0B8233D6}"/>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2B645470-F624-4417-A8A4-FC242E43C9DB}"/>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ECC7EFEF-6B2A-4210-9275-0077ACF2827B}"/>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1921775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6693CD-CB65-4F37-A6DA-F300B93C14D9}"/>
              </a:ext>
            </a:extLst>
          </p:cNvPr>
          <p:cNvSpPr>
            <a:spLocks noGrp="1"/>
          </p:cNvSpPr>
          <p:nvPr>
            <p:ph type="title" orient="vert"/>
          </p:nvPr>
        </p:nvSpPr>
        <p:spPr>
          <a:xfrm>
            <a:off x="7974374" y="787067"/>
            <a:ext cx="2628900" cy="538989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448D117-7AE6-4831-9867-5145F64A0C24}"/>
              </a:ext>
            </a:extLst>
          </p:cNvPr>
          <p:cNvSpPr>
            <a:spLocks noGrp="1"/>
          </p:cNvSpPr>
          <p:nvPr>
            <p:ph type="body" orient="vert" idx="1"/>
          </p:nvPr>
        </p:nvSpPr>
        <p:spPr>
          <a:xfrm>
            <a:off x="525719" y="787067"/>
            <a:ext cx="7039402" cy="538989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4988CF8-397F-485E-8081-AFA4DADD440C}"/>
              </a:ext>
            </a:extLst>
          </p:cNvPr>
          <p:cNvSpPr>
            <a:spLocks noGrp="1"/>
          </p:cNvSpPr>
          <p:nvPr>
            <p:ph type="dt" sz="half" idx="10"/>
          </p:nvPr>
        </p:nvSpPr>
        <p:spPr/>
        <p:txBody>
          <a:bodyPr/>
          <a:lstStyle/>
          <a:p>
            <a:fld id="{0A16C79C-F566-427A-93F6-434A4E613134}" type="datetime1">
              <a:rPr lang="en-US" smtClean="0"/>
              <a:t>8/13/2024</a:t>
            </a:fld>
            <a:endParaRPr lang="en-US"/>
          </a:p>
        </p:txBody>
      </p:sp>
      <p:sp>
        <p:nvSpPr>
          <p:cNvPr id="5" name="Footer Placeholder 4">
            <a:extLst>
              <a:ext uri="{FF2B5EF4-FFF2-40B4-BE49-F238E27FC236}">
                <a16:creationId xmlns:a16="http://schemas.microsoft.com/office/drawing/2014/main" id="{83CE4773-4660-4F21-83CF-1A449395BB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B59537-EB47-40FA-893E-785D6FE00A5C}"/>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588F505F-2957-41FC-9AAA-962853A6719E}"/>
              </a:ext>
              <a:ext uri="{C183D7F6-B498-43B3-948B-1728B52AA6E4}">
                <adec:decorative xmlns:adec="http://schemas.microsoft.com/office/drawing/2017/decorative" val="1"/>
              </a:ext>
            </a:extLst>
          </p:cNvPr>
          <p:cNvGrpSpPr/>
          <p:nvPr/>
        </p:nvGrpSpPr>
        <p:grpSpPr>
          <a:xfrm rot="5400000">
            <a:off x="7283627" y="1250328"/>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091A36EB-8545-4EFE-B619-165D36D644D1}"/>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8D075D29-6706-486B-A55A-13866882BA88}"/>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3FAE751A-10F0-48F2-BBC3-D2FE499B345B}"/>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52289CAF-683C-4BCC-8AA5-95A3BF799B0F}"/>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3BC8403A-C46F-4DA1-A015-00A80215F289}"/>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A797D957-3A2C-42DF-B73E-CBB47BE036B7}"/>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3994215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7B4A7-C566-48F4-B4B8-3A5E7B6C5C3A}"/>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D3B93F5-BC8B-452C-ACE2-C7E01D1B80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39A49B3-A57D-46C5-8462-0C52509F8FCA}"/>
              </a:ext>
            </a:extLst>
          </p:cNvPr>
          <p:cNvSpPr>
            <a:spLocks noGrp="1"/>
          </p:cNvSpPr>
          <p:nvPr>
            <p:ph type="dt" sz="half" idx="10"/>
          </p:nvPr>
        </p:nvSpPr>
        <p:spPr>
          <a:xfrm>
            <a:off x="530352" y="136525"/>
            <a:ext cx="2743200" cy="365125"/>
          </a:xfrm>
        </p:spPr>
        <p:txBody>
          <a:bodyPr/>
          <a:lstStyle/>
          <a:p>
            <a:fld id="{9376191F-481E-48E9-BB9A-369A67A7362D}" type="datetime1">
              <a:rPr lang="en-US" smtClean="0"/>
              <a:t>8/13/2024</a:t>
            </a:fld>
            <a:endParaRPr lang="en-US" dirty="0"/>
          </a:p>
        </p:txBody>
      </p:sp>
      <p:sp>
        <p:nvSpPr>
          <p:cNvPr id="5" name="Footer Placeholder 4">
            <a:extLst>
              <a:ext uri="{FF2B5EF4-FFF2-40B4-BE49-F238E27FC236}">
                <a16:creationId xmlns:a16="http://schemas.microsoft.com/office/drawing/2014/main" id="{9EC8C810-EAF4-4D86-84DD-2E574122DD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7E738-8574-490B-974B-9AD3B2AAE521}"/>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AC552FEA-472E-4E74-B31D-531852C1908D}"/>
              </a:ext>
              <a:ext uri="{C183D7F6-B498-43B3-948B-1728B52AA6E4}">
                <adec:decorative xmlns:adec="http://schemas.microsoft.com/office/drawing/2017/decorative" val="1"/>
              </a:ext>
            </a:extLst>
          </p:cNvPr>
          <p:cNvGrpSpPr/>
          <p:nvPr/>
        </p:nvGrpSpPr>
        <p:grpSpPr>
          <a:xfrm>
            <a:off x="530225" y="2310597"/>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41DF3078-C636-4776-A616-D5BF3BC280C9}"/>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0D1A27FA-1310-4BC3-A071-1566746B2FB1}"/>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99ACB9EB-84FE-4B33-9EF9-4EC7DAC25DD5}"/>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826E5EFB-0EF9-4DB8-99CB-5DD72009DB2C}"/>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86238E12-0689-4123-8B2E-E1CCFCC4C882}"/>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8538CF67-A00E-4955-A447-001BE02E771A}"/>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720064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9764E-4B3D-4B6A-A210-B50E4F60E246}"/>
              </a:ext>
            </a:extLst>
          </p:cNvPr>
          <p:cNvSpPr>
            <a:spLocks noGrp="1"/>
          </p:cNvSpPr>
          <p:nvPr>
            <p:ph type="title"/>
          </p:nvPr>
        </p:nvSpPr>
        <p:spPr>
          <a:xfrm>
            <a:off x="530352" y="787068"/>
            <a:ext cx="10072922" cy="2313641"/>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A30AEC2-B6E6-4C09-A16F-5E2A1C9A0D0E}"/>
              </a:ext>
            </a:extLst>
          </p:cNvPr>
          <p:cNvSpPr>
            <a:spLocks noGrp="1"/>
          </p:cNvSpPr>
          <p:nvPr>
            <p:ph type="body" idx="1"/>
          </p:nvPr>
        </p:nvSpPr>
        <p:spPr>
          <a:xfrm>
            <a:off x="530352" y="3509963"/>
            <a:ext cx="10072922" cy="25796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A37CAB-B545-4E42-BB5A-F1DAA9335033}"/>
              </a:ext>
            </a:extLst>
          </p:cNvPr>
          <p:cNvSpPr>
            <a:spLocks noGrp="1"/>
          </p:cNvSpPr>
          <p:nvPr>
            <p:ph type="dt" sz="half" idx="10"/>
          </p:nvPr>
        </p:nvSpPr>
        <p:spPr/>
        <p:txBody>
          <a:bodyPr/>
          <a:lstStyle/>
          <a:p>
            <a:fld id="{6C5677DE-DD04-48CC-9C18-7BE9FF2DEB6B}" type="datetime1">
              <a:rPr lang="en-US" smtClean="0"/>
              <a:t>8/13/2024</a:t>
            </a:fld>
            <a:endParaRPr lang="en-US"/>
          </a:p>
        </p:txBody>
      </p:sp>
      <p:sp>
        <p:nvSpPr>
          <p:cNvPr id="5" name="Footer Placeholder 4">
            <a:extLst>
              <a:ext uri="{FF2B5EF4-FFF2-40B4-BE49-F238E27FC236}">
                <a16:creationId xmlns:a16="http://schemas.microsoft.com/office/drawing/2014/main" id="{AF6D720B-7E58-43F4-9659-ADB2403A50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95F53F-2FA5-4B5C-A151-F07BBC002B29}"/>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37B4CDD2-E09A-418A-9131-FBDEE440A1F1}"/>
              </a:ext>
              <a:ext uri="{C183D7F6-B498-43B3-948B-1728B52AA6E4}">
                <adec:decorative xmlns:adec="http://schemas.microsoft.com/office/drawing/2017/decorative" val="1"/>
              </a:ext>
            </a:extLst>
          </p:cNvPr>
          <p:cNvGrpSpPr/>
          <p:nvPr/>
        </p:nvGrpSpPr>
        <p:grpSpPr>
          <a:xfrm>
            <a:off x="530225" y="3267690"/>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8852E5FB-B268-4CCA-8E55-803038F7A00D}"/>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A1C9CBB3-97C0-4A35-9088-C69233F5CEE7}"/>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31610871-AEE9-46EB-9D27-BA1D9D688124}"/>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27478059-2A11-484D-A2D7-199F74778E50}"/>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30EC0886-DDB9-47F1-9414-C121C1D3F954}"/>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66A10427-DF20-4284-B215-EABA4D366E20}"/>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72685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73D3-0F03-4BF4-831F-34E80BAC551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4C09409-59F2-486F-A6D0-FAEE8FFF25B2}"/>
              </a:ext>
            </a:extLst>
          </p:cNvPr>
          <p:cNvSpPr>
            <a:spLocks noGrp="1"/>
          </p:cNvSpPr>
          <p:nvPr>
            <p:ph sz="half" idx="1"/>
          </p:nvPr>
        </p:nvSpPr>
        <p:spPr>
          <a:xfrm>
            <a:off x="525717" y="2521885"/>
            <a:ext cx="4645152" cy="36550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3087241-B390-47A6-8070-C3D4652F887B}"/>
              </a:ext>
            </a:extLst>
          </p:cNvPr>
          <p:cNvSpPr>
            <a:spLocks noGrp="1"/>
          </p:cNvSpPr>
          <p:nvPr>
            <p:ph sz="half" idx="2"/>
          </p:nvPr>
        </p:nvSpPr>
        <p:spPr>
          <a:xfrm>
            <a:off x="5992136" y="2521885"/>
            <a:ext cx="4611138" cy="36550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080B360-2ACA-4B93-9439-591B6D3FBC3F}"/>
              </a:ext>
            </a:extLst>
          </p:cNvPr>
          <p:cNvSpPr>
            <a:spLocks noGrp="1"/>
          </p:cNvSpPr>
          <p:nvPr>
            <p:ph type="dt" sz="half" idx="10"/>
          </p:nvPr>
        </p:nvSpPr>
        <p:spPr/>
        <p:txBody>
          <a:bodyPr/>
          <a:lstStyle/>
          <a:p>
            <a:fld id="{463255ED-7101-4D18-A8AE-3B5E4CB87EA5}" type="datetime1">
              <a:rPr lang="en-US" smtClean="0"/>
              <a:t>8/13/2024</a:t>
            </a:fld>
            <a:endParaRPr lang="en-US"/>
          </a:p>
        </p:txBody>
      </p:sp>
      <p:sp>
        <p:nvSpPr>
          <p:cNvPr id="6" name="Footer Placeholder 5">
            <a:extLst>
              <a:ext uri="{FF2B5EF4-FFF2-40B4-BE49-F238E27FC236}">
                <a16:creationId xmlns:a16="http://schemas.microsoft.com/office/drawing/2014/main" id="{684A73E2-CF78-404C-A86F-E70A284AE9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A8F42A-11E1-42A0-8ECF-A5BBA3B8CA56}"/>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8" name="Graphic 78">
            <a:extLst>
              <a:ext uri="{FF2B5EF4-FFF2-40B4-BE49-F238E27FC236}">
                <a16:creationId xmlns:a16="http://schemas.microsoft.com/office/drawing/2014/main" id="{0CB61A83-9419-49FC-8074-2AB3D34FA88B}"/>
              </a:ext>
              <a:ext uri="{C183D7F6-B498-43B3-948B-1728B52AA6E4}">
                <adec:decorative xmlns:adec="http://schemas.microsoft.com/office/drawing/2017/decorative" val="1"/>
              </a:ext>
            </a:extLst>
          </p:cNvPr>
          <p:cNvGrpSpPr/>
          <p:nvPr/>
        </p:nvGrpSpPr>
        <p:grpSpPr>
          <a:xfrm>
            <a:off x="530225" y="2319637"/>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id="{BCD12E57-97FB-48D8-81CC-7C37E8947CB4}"/>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E487641C-E83B-4134-88C9-1D23D5FA1836}"/>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B99AB7A6-A88C-44E1-A9DE-4126B957F88A}"/>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9FF0D518-1D17-44C7-BF73-7C980481DB5B}"/>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9A7A3E12-61E8-41A0-A459-15BF375FA945}"/>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9E5E4A56-9100-4D60-8A34-0FE116F41FF1}"/>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3295133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ECA31-EE14-41DD-9914-DA7138220460}"/>
              </a:ext>
            </a:extLst>
          </p:cNvPr>
          <p:cNvSpPr>
            <a:spLocks noGrp="1"/>
          </p:cNvSpPr>
          <p:nvPr>
            <p:ph type="title"/>
          </p:nvPr>
        </p:nvSpPr>
        <p:spPr>
          <a:xfrm>
            <a:off x="530352" y="787067"/>
            <a:ext cx="1007292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CB22AB6-1657-4AE2-8607-2C77A25D79D9}"/>
              </a:ext>
            </a:extLst>
          </p:cNvPr>
          <p:cNvSpPr>
            <a:spLocks noGrp="1"/>
          </p:cNvSpPr>
          <p:nvPr>
            <p:ph type="body" idx="1"/>
          </p:nvPr>
        </p:nvSpPr>
        <p:spPr>
          <a:xfrm>
            <a:off x="530352" y="2521884"/>
            <a:ext cx="4845387" cy="780439"/>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AA6DC0-D4D5-4164-A3FD-6BB5CBB2BBAD}"/>
              </a:ext>
            </a:extLst>
          </p:cNvPr>
          <p:cNvSpPr>
            <a:spLocks noGrp="1"/>
          </p:cNvSpPr>
          <p:nvPr>
            <p:ph sz="half" idx="2"/>
          </p:nvPr>
        </p:nvSpPr>
        <p:spPr>
          <a:xfrm>
            <a:off x="530352" y="3366390"/>
            <a:ext cx="4845387" cy="2644796"/>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29B35F8-95F3-43D1-8917-5836BAA90490}"/>
              </a:ext>
            </a:extLst>
          </p:cNvPr>
          <p:cNvSpPr>
            <a:spLocks noGrp="1"/>
          </p:cNvSpPr>
          <p:nvPr>
            <p:ph type="body" sz="quarter" idx="3"/>
          </p:nvPr>
        </p:nvSpPr>
        <p:spPr>
          <a:xfrm>
            <a:off x="5734025" y="2521884"/>
            <a:ext cx="4869249" cy="780439"/>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B639E7-F4A3-4ADE-B290-0A4F9761B977}"/>
              </a:ext>
            </a:extLst>
          </p:cNvPr>
          <p:cNvSpPr>
            <a:spLocks noGrp="1"/>
          </p:cNvSpPr>
          <p:nvPr>
            <p:ph sz="quarter" idx="4"/>
          </p:nvPr>
        </p:nvSpPr>
        <p:spPr>
          <a:xfrm>
            <a:off x="5734025" y="3366390"/>
            <a:ext cx="4869249" cy="2644796"/>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D6F296B-429F-4DFC-ABC3-0A078EA99425}"/>
              </a:ext>
            </a:extLst>
          </p:cNvPr>
          <p:cNvSpPr>
            <a:spLocks noGrp="1"/>
          </p:cNvSpPr>
          <p:nvPr>
            <p:ph type="dt" sz="half" idx="10"/>
          </p:nvPr>
        </p:nvSpPr>
        <p:spPr/>
        <p:txBody>
          <a:bodyPr/>
          <a:lstStyle/>
          <a:p>
            <a:fld id="{CD52F23D-51F6-4C94-8CD5-B9ABBF67EE23}" type="datetime1">
              <a:rPr lang="en-US" smtClean="0"/>
              <a:t>8/13/2024</a:t>
            </a:fld>
            <a:endParaRPr lang="en-US"/>
          </a:p>
        </p:txBody>
      </p:sp>
      <p:sp>
        <p:nvSpPr>
          <p:cNvPr id="8" name="Footer Placeholder 7">
            <a:extLst>
              <a:ext uri="{FF2B5EF4-FFF2-40B4-BE49-F238E27FC236}">
                <a16:creationId xmlns:a16="http://schemas.microsoft.com/office/drawing/2014/main" id="{0B7103B9-D521-4910-AC15-F12F25CB95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73A6D9-123D-492C-B5CE-294EF2559FAB}"/>
              </a:ext>
            </a:extLst>
          </p:cNvPr>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325282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92A22-4B4D-4F58-9783-A0469DA4D233}"/>
              </a:ext>
            </a:extLst>
          </p:cNvPr>
          <p:cNvSpPr>
            <a:spLocks noGrp="1"/>
          </p:cNvSpPr>
          <p:nvPr>
            <p:ph type="title"/>
          </p:nvPr>
        </p:nvSpPr>
        <p:spPr>
          <a:xfrm>
            <a:off x="525718" y="787068"/>
            <a:ext cx="10077556"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3B5EE610-5457-4E8C-B568-B8D560773B5C}"/>
              </a:ext>
            </a:extLst>
          </p:cNvPr>
          <p:cNvSpPr>
            <a:spLocks noGrp="1"/>
          </p:cNvSpPr>
          <p:nvPr>
            <p:ph type="dt" sz="half" idx="10"/>
          </p:nvPr>
        </p:nvSpPr>
        <p:spPr/>
        <p:txBody>
          <a:bodyPr/>
          <a:lstStyle/>
          <a:p>
            <a:fld id="{D51A702F-6367-4FD1-89A8-3744BE6BA9A2}" type="datetime1">
              <a:rPr lang="en-US" smtClean="0"/>
              <a:t>8/13/2024</a:t>
            </a:fld>
            <a:endParaRPr lang="en-US"/>
          </a:p>
        </p:txBody>
      </p:sp>
      <p:sp>
        <p:nvSpPr>
          <p:cNvPr id="4" name="Footer Placeholder 3">
            <a:extLst>
              <a:ext uri="{FF2B5EF4-FFF2-40B4-BE49-F238E27FC236}">
                <a16:creationId xmlns:a16="http://schemas.microsoft.com/office/drawing/2014/main" id="{A0BA57BB-288A-4A30-A4EC-FF0537BC26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414C89-B968-4A85-A035-E2997A5F8498}"/>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6" name="Graphic 78">
            <a:extLst>
              <a:ext uri="{FF2B5EF4-FFF2-40B4-BE49-F238E27FC236}">
                <a16:creationId xmlns:a16="http://schemas.microsoft.com/office/drawing/2014/main" id="{AC45ECC6-E29C-40EF-A7C9-5A17DAFD4299}"/>
              </a:ext>
              <a:ext uri="{C183D7F6-B498-43B3-948B-1728B52AA6E4}">
                <adec:decorative xmlns:adec="http://schemas.microsoft.com/office/drawing/2017/decorative" val="1"/>
              </a:ext>
            </a:extLst>
          </p:cNvPr>
          <p:cNvGrpSpPr/>
          <p:nvPr/>
        </p:nvGrpSpPr>
        <p:grpSpPr>
          <a:xfrm>
            <a:off x="530225" y="2352330"/>
            <a:ext cx="972241" cy="45719"/>
            <a:chOff x="4886325" y="3371754"/>
            <a:chExt cx="2418492" cy="113728"/>
          </a:xfrm>
          <a:solidFill>
            <a:schemeClr val="accent1"/>
          </a:solidFill>
        </p:grpSpPr>
        <p:sp>
          <p:nvSpPr>
            <p:cNvPr id="7" name="Graphic 78">
              <a:extLst>
                <a:ext uri="{FF2B5EF4-FFF2-40B4-BE49-F238E27FC236}">
                  <a16:creationId xmlns:a16="http://schemas.microsoft.com/office/drawing/2014/main" id="{8DA0D497-8E8F-426A-8172-894BE03F70F6}"/>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8" name="Graphic 78">
              <a:extLst>
                <a:ext uri="{FF2B5EF4-FFF2-40B4-BE49-F238E27FC236}">
                  <a16:creationId xmlns:a16="http://schemas.microsoft.com/office/drawing/2014/main" id="{8C0459EF-3B70-4083-8845-3A9AF847E805}"/>
                </a:ext>
              </a:extLst>
            </p:cNvPr>
            <p:cNvGrpSpPr/>
            <p:nvPr/>
          </p:nvGrpSpPr>
          <p:grpSpPr>
            <a:xfrm>
              <a:off x="4886709" y="3371754"/>
              <a:ext cx="2418108" cy="113728"/>
              <a:chOff x="4886709" y="3371754"/>
              <a:chExt cx="2418108" cy="113728"/>
            </a:xfrm>
            <a:grpFill/>
          </p:grpSpPr>
          <p:sp>
            <p:nvSpPr>
              <p:cNvPr id="9" name="Graphic 78">
                <a:extLst>
                  <a:ext uri="{FF2B5EF4-FFF2-40B4-BE49-F238E27FC236}">
                    <a16:creationId xmlns:a16="http://schemas.microsoft.com/office/drawing/2014/main" id="{53BF2B58-70F8-4288-85AB-CBDA723CDFCC}"/>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0" name="Graphic 78">
                <a:extLst>
                  <a:ext uri="{FF2B5EF4-FFF2-40B4-BE49-F238E27FC236}">
                    <a16:creationId xmlns:a16="http://schemas.microsoft.com/office/drawing/2014/main" id="{A569E551-A5A0-4A8F-B999-3A6D104814A2}"/>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0FB69EB5-D9AC-46E7-934E-32999C39B2E6}"/>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6EABC49A-B4ED-44E4-ADB7-E432734A7C96}"/>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1848658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7A339C-4093-4B40-8C90-52F005CA9A0E}"/>
              </a:ext>
            </a:extLst>
          </p:cNvPr>
          <p:cNvSpPr>
            <a:spLocks noGrp="1"/>
          </p:cNvSpPr>
          <p:nvPr>
            <p:ph type="dt" sz="half" idx="10"/>
          </p:nvPr>
        </p:nvSpPr>
        <p:spPr/>
        <p:txBody>
          <a:bodyPr/>
          <a:lstStyle/>
          <a:p>
            <a:fld id="{4A6E99BD-4B4F-4460-B452-0E8146ACCF8F}" type="datetime1">
              <a:rPr lang="en-US" smtClean="0"/>
              <a:t>8/13/2024</a:t>
            </a:fld>
            <a:endParaRPr lang="en-US"/>
          </a:p>
        </p:txBody>
      </p:sp>
      <p:sp>
        <p:nvSpPr>
          <p:cNvPr id="3" name="Footer Placeholder 2">
            <a:extLst>
              <a:ext uri="{FF2B5EF4-FFF2-40B4-BE49-F238E27FC236}">
                <a16:creationId xmlns:a16="http://schemas.microsoft.com/office/drawing/2014/main" id="{DFA33F04-8E0A-4165-930C-527D781A7D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62F57B-BEB6-4973-A362-38F638E0D05C}"/>
              </a:ext>
            </a:extLst>
          </p:cNvPr>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909312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FAC90-C2CA-44DD-8EF8-20BDD6724247}"/>
              </a:ext>
            </a:extLst>
          </p:cNvPr>
          <p:cNvSpPr>
            <a:spLocks noGrp="1"/>
          </p:cNvSpPr>
          <p:nvPr>
            <p:ph type="title"/>
          </p:nvPr>
        </p:nvSpPr>
        <p:spPr>
          <a:xfrm>
            <a:off x="530352" y="787068"/>
            <a:ext cx="4315386" cy="2223152"/>
          </a:xfrm>
        </p:spPr>
        <p:txBody>
          <a:bodyPr anchor="b">
            <a:no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EE915FB-D5F4-4CAD-AE70-3644E81802E6}"/>
              </a:ext>
            </a:extLst>
          </p:cNvPr>
          <p:cNvSpPr>
            <a:spLocks noGrp="1"/>
          </p:cNvSpPr>
          <p:nvPr>
            <p:ph idx="1"/>
          </p:nvPr>
        </p:nvSpPr>
        <p:spPr>
          <a:xfrm>
            <a:off x="5183188" y="987425"/>
            <a:ext cx="5420086"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7374DA3-3BAC-4045-825F-B3C27B89736B}"/>
              </a:ext>
            </a:extLst>
          </p:cNvPr>
          <p:cNvSpPr>
            <a:spLocks noGrp="1"/>
          </p:cNvSpPr>
          <p:nvPr>
            <p:ph type="body" sz="half" idx="2"/>
          </p:nvPr>
        </p:nvSpPr>
        <p:spPr>
          <a:xfrm>
            <a:off x="530352" y="3429000"/>
            <a:ext cx="4315386" cy="24399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5A0D65-0423-4E45-947A-E08C8569F15F}"/>
              </a:ext>
            </a:extLst>
          </p:cNvPr>
          <p:cNvSpPr>
            <a:spLocks noGrp="1"/>
          </p:cNvSpPr>
          <p:nvPr>
            <p:ph type="dt" sz="half" idx="10"/>
          </p:nvPr>
        </p:nvSpPr>
        <p:spPr/>
        <p:txBody>
          <a:bodyPr/>
          <a:lstStyle/>
          <a:p>
            <a:fld id="{EB6FD34C-1867-42A9-AC54-D15ADD8A65E7}" type="datetime1">
              <a:rPr lang="en-US" smtClean="0"/>
              <a:t>8/13/2024</a:t>
            </a:fld>
            <a:endParaRPr lang="en-US"/>
          </a:p>
        </p:txBody>
      </p:sp>
      <p:sp>
        <p:nvSpPr>
          <p:cNvPr id="6" name="Footer Placeholder 5">
            <a:extLst>
              <a:ext uri="{FF2B5EF4-FFF2-40B4-BE49-F238E27FC236}">
                <a16:creationId xmlns:a16="http://schemas.microsoft.com/office/drawing/2014/main" id="{27E6FBD0-E49F-4DE6-9264-CEDB9BAA01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16B246-A768-4B2D-96C6-9F417852636C}"/>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8" name="Graphic 78">
            <a:extLst>
              <a:ext uri="{FF2B5EF4-FFF2-40B4-BE49-F238E27FC236}">
                <a16:creationId xmlns:a16="http://schemas.microsoft.com/office/drawing/2014/main" id="{839DB371-B90D-44CB-A4AF-C7BDBFD0A877}"/>
              </a:ext>
              <a:ext uri="{C183D7F6-B498-43B3-948B-1728B52AA6E4}">
                <adec:decorative xmlns:adec="http://schemas.microsoft.com/office/drawing/2017/decorative" val="1"/>
              </a:ext>
            </a:extLst>
          </p:cNvPr>
          <p:cNvGrpSpPr/>
          <p:nvPr/>
        </p:nvGrpSpPr>
        <p:grpSpPr>
          <a:xfrm>
            <a:off x="530225" y="3193468"/>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id="{0C845011-2FC2-40F7-B0C6-49CBBA72B9CB}"/>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82BC78B8-5139-436F-AD47-3CC03903FDDC}"/>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F9DC17BA-1278-45C9-B1BF-B9F1518E1F29}"/>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99637B9F-CC26-4669-81F0-A942B4F72D61}"/>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2BB8F115-0030-47B4-BAF4-C15D1EA27B11}"/>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662F9949-4F1A-4708-824B-E876E9BEDA16}"/>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805205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CB0C8-915E-4BF2-976E-B8D7EDC591F9}"/>
              </a:ext>
            </a:extLst>
          </p:cNvPr>
          <p:cNvSpPr>
            <a:spLocks noGrp="1"/>
          </p:cNvSpPr>
          <p:nvPr>
            <p:ph type="title"/>
          </p:nvPr>
        </p:nvSpPr>
        <p:spPr>
          <a:xfrm>
            <a:off x="530352" y="787068"/>
            <a:ext cx="3932237" cy="2223152"/>
          </a:xfrm>
        </p:spPr>
        <p:txBody>
          <a:bodyPr anchor="b">
            <a:no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10714E6-8E50-4B50-A2E0-F9D20155EB9B}"/>
              </a:ext>
            </a:extLst>
          </p:cNvPr>
          <p:cNvSpPr>
            <a:spLocks noGrp="1"/>
          </p:cNvSpPr>
          <p:nvPr>
            <p:ph type="pic" idx="1"/>
          </p:nvPr>
        </p:nvSpPr>
        <p:spPr>
          <a:xfrm>
            <a:off x="5183188" y="987425"/>
            <a:ext cx="542008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0D67A6C-5CA5-4EF0-B1C4-ED85FF255AE3}"/>
              </a:ext>
            </a:extLst>
          </p:cNvPr>
          <p:cNvSpPr>
            <a:spLocks noGrp="1"/>
          </p:cNvSpPr>
          <p:nvPr>
            <p:ph type="body" sz="half" idx="2"/>
          </p:nvPr>
        </p:nvSpPr>
        <p:spPr>
          <a:xfrm>
            <a:off x="530352" y="3429000"/>
            <a:ext cx="3932237" cy="243998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C76474-31D4-4567-B4EC-B6AF24488AE7}"/>
              </a:ext>
            </a:extLst>
          </p:cNvPr>
          <p:cNvSpPr>
            <a:spLocks noGrp="1"/>
          </p:cNvSpPr>
          <p:nvPr>
            <p:ph type="dt" sz="half" idx="10"/>
          </p:nvPr>
        </p:nvSpPr>
        <p:spPr/>
        <p:txBody>
          <a:bodyPr/>
          <a:lstStyle/>
          <a:p>
            <a:fld id="{336133E9-A654-4C17-8C3C-DDCAC83D6EBF}" type="datetime1">
              <a:rPr lang="en-US" smtClean="0"/>
              <a:t>8/13/2024</a:t>
            </a:fld>
            <a:endParaRPr lang="en-US"/>
          </a:p>
        </p:txBody>
      </p:sp>
      <p:sp>
        <p:nvSpPr>
          <p:cNvPr id="6" name="Footer Placeholder 5">
            <a:extLst>
              <a:ext uri="{FF2B5EF4-FFF2-40B4-BE49-F238E27FC236}">
                <a16:creationId xmlns:a16="http://schemas.microsoft.com/office/drawing/2014/main" id="{5C902DE0-33F5-4372-8EB5-F5746D344A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C5C2EF-849D-4B2C-8ED6-D26553657DBA}"/>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8" name="Graphic 78">
            <a:extLst>
              <a:ext uri="{FF2B5EF4-FFF2-40B4-BE49-F238E27FC236}">
                <a16:creationId xmlns:a16="http://schemas.microsoft.com/office/drawing/2014/main" id="{7627CBC2-9DC2-4EE8-A2D5-849E30F22017}"/>
              </a:ext>
              <a:ext uri="{C183D7F6-B498-43B3-948B-1728B52AA6E4}">
                <adec:decorative xmlns:adec="http://schemas.microsoft.com/office/drawing/2017/decorative" val="1"/>
              </a:ext>
            </a:extLst>
          </p:cNvPr>
          <p:cNvGrpSpPr/>
          <p:nvPr/>
        </p:nvGrpSpPr>
        <p:grpSpPr>
          <a:xfrm>
            <a:off x="530225" y="3193468"/>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id="{9FB4AEFC-63AB-4831-8EC1-E8145604D8D9}"/>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811E1337-D5DA-408D-91F3-A6A35FCDD0B9}"/>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1E473FA4-FD80-4D04-AAC5-63B9A4D80778}"/>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FCB457B9-48DE-4921-8C3F-996598075B1F}"/>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53C9DB95-9A61-4553-8D82-D2BE26FCBC6E}"/>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0EAE371F-24C9-4738-834F-FAF5A5C9ACE1}"/>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3786808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435959F4-53DA-47FF-BC24-1E5B75C69876}"/>
              </a:ext>
            </a:extLst>
          </p:cNvPr>
          <p:cNvSpPr/>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0" name="Group 19">
            <a:extLst>
              <a:ext uri="{FF2B5EF4-FFF2-40B4-BE49-F238E27FC236}">
                <a16:creationId xmlns:a16="http://schemas.microsoft.com/office/drawing/2014/main" id="{A7CF83E8-F6F0-41E3-B580-7412A04DDFB5}"/>
              </a:ext>
            </a:extLst>
          </p:cNvPr>
          <p:cNvGrpSpPr/>
          <p:nvPr/>
        </p:nvGrpSpPr>
        <p:grpSpPr>
          <a:xfrm>
            <a:off x="10776050" y="5204030"/>
            <a:ext cx="886141" cy="802497"/>
            <a:chOff x="10948005" y="3272152"/>
            <a:chExt cx="868640" cy="786648"/>
          </a:xfrm>
          <a:solidFill>
            <a:schemeClr val="accent1"/>
          </a:solidFill>
        </p:grpSpPr>
        <p:sp>
          <p:nvSpPr>
            <p:cNvPr id="21" name="Freeform: Shape 20">
              <a:extLst>
                <a:ext uri="{FF2B5EF4-FFF2-40B4-BE49-F238E27FC236}">
                  <a16:creationId xmlns:a16="http://schemas.microsoft.com/office/drawing/2014/main" id="{1A0B6DBB-705D-48D0-842C-F9DFA7684D19}"/>
                </a:ext>
              </a:extLst>
            </p:cNvPr>
            <p:cNvSpPr/>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2" name="Freeform: Shape 21">
              <a:extLst>
                <a:ext uri="{FF2B5EF4-FFF2-40B4-BE49-F238E27FC236}">
                  <a16:creationId xmlns:a16="http://schemas.microsoft.com/office/drawing/2014/main" id="{C194A764-16E1-4D0D-9357-76F80E6086C0}"/>
                </a:ext>
              </a:extLst>
            </p:cNvPr>
            <p:cNvSpPr/>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3" name="Freeform: Shape 22">
              <a:extLst>
                <a:ext uri="{FF2B5EF4-FFF2-40B4-BE49-F238E27FC236}">
                  <a16:creationId xmlns:a16="http://schemas.microsoft.com/office/drawing/2014/main" id="{115B7F3F-A40D-4F24-8536-E2420B433211}"/>
                </a:ext>
              </a:extLst>
            </p:cNvPr>
            <p:cNvSpPr/>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4" name="Graphic 12">
              <a:extLst>
                <a:ext uri="{FF2B5EF4-FFF2-40B4-BE49-F238E27FC236}">
                  <a16:creationId xmlns:a16="http://schemas.microsoft.com/office/drawing/2014/main" id="{CEF42844-A829-4ED2-A360-63BB2A7C45EE}"/>
                </a:ext>
              </a:extLst>
            </p:cNvPr>
            <p:cNvSpPr/>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25" name="Graphic 15">
              <a:extLst>
                <a:ext uri="{FF2B5EF4-FFF2-40B4-BE49-F238E27FC236}">
                  <a16:creationId xmlns:a16="http://schemas.microsoft.com/office/drawing/2014/main" id="{57B23B52-A1C3-44EF-BC11-9094A0DA11AB}"/>
                </a:ext>
              </a:extLst>
            </p:cNvPr>
            <p:cNvSpPr/>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6" name="Graphic 15">
              <a:extLst>
                <a:ext uri="{FF2B5EF4-FFF2-40B4-BE49-F238E27FC236}">
                  <a16:creationId xmlns:a16="http://schemas.microsoft.com/office/drawing/2014/main" id="{064E08E5-DA92-4CF2-A0BF-E341800227B2}"/>
                </a:ext>
              </a:extLst>
            </p:cNvPr>
            <p:cNvSpPr/>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7A222560-E657-4CAE-B667-7BE9E224B244}"/>
                </a:ext>
              </a:extLst>
            </p:cNvPr>
            <p:cNvSpPr/>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Freeform: Shape 7">
            <a:extLst>
              <a:ext uri="{FF2B5EF4-FFF2-40B4-BE49-F238E27FC236}">
                <a16:creationId xmlns:a16="http://schemas.microsoft.com/office/drawing/2014/main" id="{59226104-0061-4319-8237-9C001BF85D49}"/>
              </a:ext>
            </a:extLst>
          </p:cNvPr>
          <p:cNvSpPr/>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2D78318D-FE3E-41D7-9A8C-2065A2C46AF3}"/>
              </a:ext>
            </a:extLst>
          </p:cNvPr>
          <p:cNvSpPr>
            <a:spLocks noGrp="1"/>
          </p:cNvSpPr>
          <p:nvPr>
            <p:ph type="title"/>
          </p:nvPr>
        </p:nvSpPr>
        <p:spPr>
          <a:xfrm>
            <a:off x="525717" y="787068"/>
            <a:ext cx="10077557" cy="1325563"/>
          </a:xfrm>
          <a:prstGeom prst="rect">
            <a:avLst/>
          </a:prstGeom>
        </p:spPr>
        <p:txBody>
          <a:bodyPr lIns="109728" tIns="109728" rIns="109728" bIns="91440" anchor="b"/>
          <a:lstStyle/>
          <a:p>
            <a:r>
              <a:rPr lang="en-US"/>
              <a:t>Click to edit Master title style</a:t>
            </a:r>
            <a:endParaRPr lang="en-US" dirty="0"/>
          </a:p>
        </p:txBody>
      </p:sp>
      <p:sp>
        <p:nvSpPr>
          <p:cNvPr id="3" name="Text Placeholder 2">
            <a:extLst>
              <a:ext uri="{FF2B5EF4-FFF2-40B4-BE49-F238E27FC236}">
                <a16:creationId xmlns:a16="http://schemas.microsoft.com/office/drawing/2014/main" id="{FDB06718-79E7-4159-A003-F86FE7B3D829}"/>
              </a:ext>
            </a:extLst>
          </p:cNvPr>
          <p:cNvSpPr>
            <a:spLocks noGrp="1"/>
          </p:cNvSpPr>
          <p:nvPr>
            <p:ph type="body" idx="1"/>
          </p:nvPr>
        </p:nvSpPr>
        <p:spPr>
          <a:xfrm>
            <a:off x="525717" y="2521885"/>
            <a:ext cx="10077557" cy="3549045"/>
          </a:xfrm>
          <a:prstGeom prst="rect">
            <a:avLst/>
          </a:prstGeom>
        </p:spPr>
        <p:txBody>
          <a:bodyPr lIns="109728" tIns="109728" rIns="109728"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B1F99FF-FFE2-431D-A0C8-A46C21712A20}"/>
              </a:ext>
            </a:extLst>
          </p:cNvPr>
          <p:cNvSpPr>
            <a:spLocks noGrp="1"/>
          </p:cNvSpPr>
          <p:nvPr>
            <p:ph type="dt" sz="half" idx="2"/>
          </p:nvPr>
        </p:nvSpPr>
        <p:spPr>
          <a:xfrm>
            <a:off x="525718" y="136525"/>
            <a:ext cx="2743200" cy="365125"/>
          </a:xfrm>
          <a:prstGeom prst="rect">
            <a:avLst/>
          </a:prstGeom>
        </p:spPr>
        <p:txBody>
          <a:bodyPr lIns="109728" tIns="109728" rIns="109728" bIns="91440" anchor="ctr"/>
          <a:lstStyle>
            <a:lvl1pPr algn="l">
              <a:defRPr sz="900" cap="none" spc="100" baseline="0">
                <a:solidFill>
                  <a:schemeClr val="tx1">
                    <a:lumMod val="65000"/>
                    <a:lumOff val="35000"/>
                  </a:schemeClr>
                </a:solidFill>
              </a:defRPr>
            </a:lvl1pPr>
          </a:lstStyle>
          <a:p>
            <a:fld id="{8769D389-4C4C-4FD7-9E6B-9F44477F0EB8}" type="datetime1">
              <a:rPr lang="en-US" smtClean="0"/>
              <a:t>8/13/2024</a:t>
            </a:fld>
            <a:endParaRPr lang="en-US" dirty="0"/>
          </a:p>
        </p:txBody>
      </p:sp>
      <p:sp>
        <p:nvSpPr>
          <p:cNvPr id="5" name="Footer Placeholder 4">
            <a:extLst>
              <a:ext uri="{FF2B5EF4-FFF2-40B4-BE49-F238E27FC236}">
                <a16:creationId xmlns:a16="http://schemas.microsoft.com/office/drawing/2014/main" id="{51C3547E-668D-4191-847C-7424F75496E6}"/>
              </a:ext>
            </a:extLst>
          </p:cNvPr>
          <p:cNvSpPr>
            <a:spLocks noGrp="1"/>
          </p:cNvSpPr>
          <p:nvPr>
            <p:ph type="ftr" sz="quarter" idx="3"/>
          </p:nvPr>
        </p:nvSpPr>
        <p:spPr>
          <a:xfrm>
            <a:off x="525718" y="6356350"/>
            <a:ext cx="3450659" cy="365125"/>
          </a:xfrm>
          <a:prstGeom prst="rect">
            <a:avLst/>
          </a:prstGeom>
        </p:spPr>
        <p:txBody>
          <a:bodyPr lIns="109728" tIns="109728" rIns="109728" bIns="91440" anchor="ctr"/>
          <a:lstStyle>
            <a:lvl1pPr algn="l">
              <a:defRPr sz="900" cap="none" spc="100" baseline="0">
                <a:solidFill>
                  <a:schemeClr val="tx1">
                    <a:lumMod val="65000"/>
                    <a:lumOff val="35000"/>
                  </a:schemeClr>
                </a:solidFill>
              </a:defRPr>
            </a:lvl1pPr>
          </a:lstStyle>
          <a:p>
            <a:endParaRPr lang="en-US"/>
          </a:p>
        </p:txBody>
      </p:sp>
      <p:sp>
        <p:nvSpPr>
          <p:cNvPr id="6" name="Slide Number Placeholder 5">
            <a:extLst>
              <a:ext uri="{FF2B5EF4-FFF2-40B4-BE49-F238E27FC236}">
                <a16:creationId xmlns:a16="http://schemas.microsoft.com/office/drawing/2014/main" id="{8CBB6E6E-8527-4F63-A0C7-84CD44A2B00D}"/>
              </a:ext>
            </a:extLst>
          </p:cNvPr>
          <p:cNvSpPr>
            <a:spLocks noGrp="1"/>
          </p:cNvSpPr>
          <p:nvPr>
            <p:ph type="sldNum" sz="quarter" idx="4"/>
          </p:nvPr>
        </p:nvSpPr>
        <p:spPr>
          <a:xfrm>
            <a:off x="11655367" y="6356350"/>
            <a:ext cx="529809" cy="365125"/>
          </a:xfrm>
          <a:prstGeom prst="rect">
            <a:avLst/>
          </a:prstGeom>
        </p:spPr>
        <p:txBody>
          <a:bodyPr lIns="109728" tIns="109728" rIns="109728" bIns="91440" anchor="ctr"/>
          <a:lstStyle>
            <a:lvl1pPr algn="ctr">
              <a:defRPr sz="900" cap="none" spc="110" baseline="0">
                <a:solidFill>
                  <a:schemeClr val="tx1">
                    <a:lumMod val="65000"/>
                    <a:lumOff val="35000"/>
                  </a:schemeClr>
                </a:solidFill>
              </a:defRPr>
            </a:lvl1pPr>
          </a:lstStyle>
          <a:p>
            <a:fld id="{E1076ED0-0DB3-4879-AAE5-5C20D22C1DF4}" type="slidenum">
              <a:rPr lang="en-US" smtClean="0"/>
              <a:t>‹#›</a:t>
            </a:fld>
            <a:endParaRPr lang="en-US"/>
          </a:p>
        </p:txBody>
      </p:sp>
    </p:spTree>
    <p:extLst>
      <p:ext uri="{BB962C8B-B14F-4D97-AF65-F5344CB8AC3E}">
        <p14:creationId xmlns:p14="http://schemas.microsoft.com/office/powerpoint/2010/main" val="352376920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44" r:id="rId6"/>
    <p:sldLayoutId id="2147483740" r:id="rId7"/>
    <p:sldLayoutId id="2147483741" r:id="rId8"/>
    <p:sldLayoutId id="2147483742" r:id="rId9"/>
    <p:sldLayoutId id="2147483743" r:id="rId10"/>
    <p:sldLayoutId id="2147483745" r:id="rId11"/>
  </p:sldLayoutIdLst>
  <p:hf sldNum="0" hdr="0" ftr="0" dt="0"/>
  <p:txStyles>
    <p:titleStyle>
      <a:lvl1pPr algn="l" defTabSz="914400" rtl="0" eaLnBrk="1" latinLnBrk="0" hangingPunct="1">
        <a:lnSpc>
          <a:spcPct val="117000"/>
        </a:lnSpc>
        <a:spcBef>
          <a:spcPct val="0"/>
        </a:spcBef>
        <a:buNone/>
        <a:defRPr sz="3600" b="1" i="0" kern="1200" spc="100">
          <a:solidFill>
            <a:schemeClr val="tx1"/>
          </a:solidFill>
          <a:latin typeface="+mj-lt"/>
          <a:ea typeface="+mj-ea"/>
          <a:cs typeface="+mj-cs"/>
        </a:defRPr>
      </a:lvl1pPr>
    </p:titleStyle>
    <p:bodyStyle>
      <a:lvl1pPr marL="0" indent="0" algn="l" defTabSz="914400" rtl="0" eaLnBrk="1" latinLnBrk="0" hangingPunct="1">
        <a:lnSpc>
          <a:spcPct val="117000"/>
        </a:lnSpc>
        <a:spcBef>
          <a:spcPts val="1000"/>
        </a:spcBef>
        <a:buFont typeface="Arial" panose="020B0604020202020204" pitchFamily="34" charset="0"/>
        <a:buNone/>
        <a:defRPr sz="2000" kern="1200" spc="90">
          <a:solidFill>
            <a:schemeClr val="tx1"/>
          </a:solidFill>
          <a:latin typeface="+mn-lt"/>
          <a:ea typeface="+mn-ea"/>
          <a:cs typeface="+mn-cs"/>
        </a:defRPr>
      </a:lvl1pPr>
      <a:lvl2pPr marL="0" indent="-228600" algn="l" defTabSz="914400" rtl="0" eaLnBrk="1" latinLnBrk="0" hangingPunct="1">
        <a:lnSpc>
          <a:spcPct val="117000"/>
        </a:lnSpc>
        <a:spcBef>
          <a:spcPts val="500"/>
        </a:spcBef>
        <a:buFont typeface="Arial" panose="020B0604020202020204" pitchFamily="34" charset="0"/>
        <a:buChar char="•"/>
        <a:defRPr sz="1800" kern="1200" spc="90">
          <a:solidFill>
            <a:schemeClr val="tx1"/>
          </a:solidFill>
          <a:latin typeface="+mn-lt"/>
          <a:ea typeface="+mn-ea"/>
          <a:cs typeface="+mn-cs"/>
        </a:defRPr>
      </a:lvl2pPr>
      <a:lvl3pPr marL="457200" indent="0" algn="l" defTabSz="914400" rtl="0" eaLnBrk="1" latinLnBrk="0" hangingPunct="1">
        <a:lnSpc>
          <a:spcPct val="117000"/>
        </a:lnSpc>
        <a:spcBef>
          <a:spcPts val="500"/>
        </a:spcBef>
        <a:buFont typeface="Arial" panose="020B0604020202020204" pitchFamily="34" charset="0"/>
        <a:buNone/>
        <a:defRPr sz="1600" kern="1200" spc="90">
          <a:solidFill>
            <a:schemeClr val="tx1"/>
          </a:solidFill>
          <a:latin typeface="+mn-lt"/>
          <a:ea typeface="+mn-ea"/>
          <a:cs typeface="+mn-cs"/>
        </a:defRPr>
      </a:lvl3pPr>
      <a:lvl4pPr marL="685800" indent="-228600" algn="l" defTabSz="914400" rtl="0" eaLnBrk="1" latinLnBrk="0" hangingPunct="1">
        <a:lnSpc>
          <a:spcPct val="117000"/>
        </a:lnSpc>
        <a:spcBef>
          <a:spcPts val="500"/>
        </a:spcBef>
        <a:buFont typeface="Arial" panose="020B0604020202020204" pitchFamily="34" charset="0"/>
        <a:buChar char="•"/>
        <a:defRPr sz="1400" kern="1200" spc="90">
          <a:solidFill>
            <a:schemeClr val="tx1"/>
          </a:solidFill>
          <a:latin typeface="+mn-lt"/>
          <a:ea typeface="+mn-ea"/>
          <a:cs typeface="+mn-cs"/>
        </a:defRPr>
      </a:lvl4pPr>
      <a:lvl5pPr marL="914400" indent="0" algn="l" defTabSz="914400" rtl="0" eaLnBrk="1" latinLnBrk="0" hangingPunct="1">
        <a:lnSpc>
          <a:spcPct val="117000"/>
        </a:lnSpc>
        <a:spcBef>
          <a:spcPts val="500"/>
        </a:spcBef>
        <a:buFont typeface="Arial" panose="020B0604020202020204" pitchFamily="34" charset="0"/>
        <a:buNone/>
        <a:defRPr sz="1400" kern="1200" spc="9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1.bp.blogspot.com/-M-t97JP5LwU/UPzIB3Wo0UI/AAAAAAAAK1k/XgzW7fzYH7M/s1600/seitaishi_woman.pn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frame-illust.com/?p=7800" TargetMode="External"/><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pic-aboo.com/material/person-baby-001/" TargetMode="External"/><Relationship Id="rId5" Type="http://schemas.openxmlformats.org/officeDocument/2006/relationships/image" Target="../media/image8.png"/><Relationship Id="rId4" Type="http://schemas.openxmlformats.org/officeDocument/2006/relationships/hyperlink" Target="https://mimamori-s.com/staff-blog/personal-mobility/"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hyperlink" Target="https://www.irasutoya.com/2017/11/blog-post_467.html" TargetMode="Externa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jp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openxmlformats.org/officeDocument/2006/relationships/hyperlink" Target="http://1.bp.blogspot.com/-M-t97JP5LwU/UPzIB3Wo0UI/AAAAAAAAK1k/XgzW7fzYH7M/s1600/seitaishi_woman.png"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allabout.co.jp/gm/gc/457057/photo/1341909/"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23" name="Rectangle 222">
            <a:extLst>
              <a:ext uri="{FF2B5EF4-FFF2-40B4-BE49-F238E27FC236}">
                <a16:creationId xmlns:a16="http://schemas.microsoft.com/office/drawing/2014/main" id="{A5D0B0D3-D735-4619-AA45-B57B791E1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タイトル 1">
            <a:extLst>
              <a:ext uri="{FF2B5EF4-FFF2-40B4-BE49-F238E27FC236}">
                <a16:creationId xmlns:a16="http://schemas.microsoft.com/office/drawing/2014/main" id="{C6E1088E-793C-4D9B-A06D-4981E18B882F}"/>
              </a:ext>
            </a:extLst>
          </p:cNvPr>
          <p:cNvSpPr>
            <a:spLocks noGrp="1"/>
          </p:cNvSpPr>
          <p:nvPr>
            <p:ph type="ctrTitle"/>
          </p:nvPr>
        </p:nvSpPr>
        <p:spPr>
          <a:xfrm>
            <a:off x="530352" y="885557"/>
            <a:ext cx="4114800" cy="2215152"/>
          </a:xfrm>
        </p:spPr>
        <p:txBody>
          <a:bodyPr vert="horz" lIns="91440" tIns="45720" rIns="91440" bIns="45720" rtlCol="0">
            <a:normAutofit/>
          </a:bodyPr>
          <a:lstStyle/>
          <a:p>
            <a:r>
              <a:rPr kumimoji="1" lang="ja-JP" altLang="en-US" i="1" dirty="0"/>
              <a:t>在籍出向の実際</a:t>
            </a:r>
            <a:br>
              <a:rPr kumimoji="1" lang="en-US" altLang="ja-JP" i="1" dirty="0"/>
            </a:br>
            <a:r>
              <a:rPr kumimoji="1" lang="ja-JP" altLang="en-US" i="1" dirty="0"/>
              <a:t>～受け入れから</a:t>
            </a:r>
            <a:r>
              <a:rPr lang="ja-JP" altLang="en-US" i="1" dirty="0"/>
              <a:t>終了まで～</a:t>
            </a:r>
            <a:endParaRPr kumimoji="1" lang="en-US" altLang="ja-JP" i="1" dirty="0"/>
          </a:p>
        </p:txBody>
      </p:sp>
      <p:sp>
        <p:nvSpPr>
          <p:cNvPr id="3" name="字幕 2">
            <a:extLst>
              <a:ext uri="{FF2B5EF4-FFF2-40B4-BE49-F238E27FC236}">
                <a16:creationId xmlns:a16="http://schemas.microsoft.com/office/drawing/2014/main" id="{7E5E1B9B-E7DD-1804-4BAB-11C424B24E62}"/>
              </a:ext>
            </a:extLst>
          </p:cNvPr>
          <p:cNvSpPr>
            <a:spLocks noGrp="1"/>
          </p:cNvSpPr>
          <p:nvPr>
            <p:ph type="subTitle" idx="1"/>
          </p:nvPr>
        </p:nvSpPr>
        <p:spPr>
          <a:xfrm>
            <a:off x="530352" y="3864208"/>
            <a:ext cx="4625058" cy="1769499"/>
          </a:xfrm>
        </p:spPr>
        <p:txBody>
          <a:bodyPr vert="horz" lIns="91440" tIns="45720" rIns="91440" bIns="45720" rtlCol="0">
            <a:normAutofit/>
          </a:bodyPr>
          <a:lstStyle/>
          <a:p>
            <a:r>
              <a:rPr kumimoji="1" lang="en-US" altLang="ja-JP" sz="2400" dirty="0"/>
              <a:t>2024</a:t>
            </a:r>
            <a:r>
              <a:rPr kumimoji="1" lang="ja-JP" altLang="en-US" sz="2400" dirty="0"/>
              <a:t>年　</a:t>
            </a:r>
            <a:r>
              <a:rPr kumimoji="1" lang="en-US" altLang="ja-JP" sz="2400" dirty="0"/>
              <a:t>8</a:t>
            </a:r>
            <a:r>
              <a:rPr kumimoji="1" lang="ja-JP" altLang="en-US" sz="2400" dirty="0"/>
              <a:t>月</a:t>
            </a:r>
            <a:r>
              <a:rPr kumimoji="1" lang="en-US" altLang="ja-JP" sz="2400" dirty="0"/>
              <a:t>14</a:t>
            </a:r>
            <a:r>
              <a:rPr kumimoji="1" lang="ja-JP" altLang="en-US" sz="2400" dirty="0"/>
              <a:t>日（水）</a:t>
            </a:r>
            <a:endParaRPr kumimoji="1" lang="en-US" altLang="ja-JP" sz="2400" dirty="0"/>
          </a:p>
          <a:p>
            <a:endParaRPr kumimoji="1" lang="en-US" altLang="ja-JP" sz="2400" dirty="0"/>
          </a:p>
          <a:p>
            <a:r>
              <a:rPr kumimoji="1" lang="ja-JP" altLang="en-US" sz="2400" dirty="0"/>
              <a:t>　三浦市立病院　　嘉山　静子</a:t>
            </a:r>
            <a:endParaRPr kumimoji="1" lang="en-US" altLang="ja-JP" sz="2400" dirty="0"/>
          </a:p>
        </p:txBody>
      </p:sp>
      <p:sp>
        <p:nvSpPr>
          <p:cNvPr id="225" name="Freeform: Shape 224">
            <a:extLst>
              <a:ext uri="{FF2B5EF4-FFF2-40B4-BE49-F238E27FC236}">
                <a16:creationId xmlns:a16="http://schemas.microsoft.com/office/drawing/2014/main" id="{752C2BA4-3BBE-4D22-A0D9-8D2A7B8F1C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5918708"/>
            <a:ext cx="4187283" cy="93929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descr="サクラの花">
            <a:extLst>
              <a:ext uri="{FF2B5EF4-FFF2-40B4-BE49-F238E27FC236}">
                <a16:creationId xmlns:a16="http://schemas.microsoft.com/office/drawing/2014/main" id="{87EFA8AB-3DDE-F3ED-1721-2BA20BB1B51D}"/>
              </a:ext>
            </a:extLst>
          </p:cNvPr>
          <p:cNvPicPr>
            <a:picLocks noChangeAspect="1"/>
          </p:cNvPicPr>
          <p:nvPr/>
        </p:nvPicPr>
        <p:blipFill rotWithShape="1">
          <a:blip r:embed="rId3"/>
          <a:srcRect l="4354" r="28874" b="2"/>
          <a:stretch/>
        </p:blipFill>
        <p:spPr>
          <a:xfrm>
            <a:off x="5334000" y="41247"/>
            <a:ext cx="6858000" cy="6855654"/>
          </a:xfrm>
          <a:prstGeom prst="rect">
            <a:avLst/>
          </a:prstGeom>
        </p:spPr>
      </p:pic>
      <p:sp>
        <p:nvSpPr>
          <p:cNvPr id="227" name="Freeform: Shape 226">
            <a:extLst>
              <a:ext uri="{FF2B5EF4-FFF2-40B4-BE49-F238E27FC236}">
                <a16:creationId xmlns:a16="http://schemas.microsoft.com/office/drawing/2014/main" id="{82AA7049-B18D-49D6-AD7D-DBB9E19FB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713190" y="-534982"/>
            <a:ext cx="943826" cy="2013794"/>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29" name="Group 228">
            <a:extLst>
              <a:ext uri="{FF2B5EF4-FFF2-40B4-BE49-F238E27FC236}">
                <a16:creationId xmlns:a16="http://schemas.microsoft.com/office/drawing/2014/main" id="{3850DB66-16D1-4953-A6E3-FCA3DC5F27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35690" y="328232"/>
            <a:ext cx="886142" cy="693398"/>
            <a:chOff x="10948005" y="3379098"/>
            <a:chExt cx="868640" cy="679702"/>
          </a:xfrm>
          <a:solidFill>
            <a:schemeClr val="accent6"/>
          </a:solidFill>
        </p:grpSpPr>
        <p:sp>
          <p:nvSpPr>
            <p:cNvPr id="230" name="Freeform: Shape 229">
              <a:extLst>
                <a:ext uri="{FF2B5EF4-FFF2-40B4-BE49-F238E27FC236}">
                  <a16:creationId xmlns:a16="http://schemas.microsoft.com/office/drawing/2014/main" id="{D698AB2F-1D17-4249-81CB-9A41D46B8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31" name="Freeform: Shape 230">
              <a:extLst>
                <a:ext uri="{FF2B5EF4-FFF2-40B4-BE49-F238E27FC236}">
                  <a16:creationId xmlns:a16="http://schemas.microsoft.com/office/drawing/2014/main" id="{F5301961-8687-4ADB-8043-4065F4707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32" name="Graphic 15">
              <a:extLst>
                <a:ext uri="{FF2B5EF4-FFF2-40B4-BE49-F238E27FC236}">
                  <a16:creationId xmlns:a16="http://schemas.microsoft.com/office/drawing/2014/main" id="{9DC20816-893A-4201-AA91-22F71E46F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33" name="Graphic 15">
              <a:extLst>
                <a:ext uri="{FF2B5EF4-FFF2-40B4-BE49-F238E27FC236}">
                  <a16:creationId xmlns:a16="http://schemas.microsoft.com/office/drawing/2014/main" id="{866D1F4E-BA21-44F3-A97A-E979C5FE78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B35EADCB-1DB5-4B69-892B-14567F5280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6" name="Graphic 78">
            <a:extLst>
              <a:ext uri="{FF2B5EF4-FFF2-40B4-BE49-F238E27FC236}">
                <a16:creationId xmlns:a16="http://schemas.microsoft.com/office/drawing/2014/main" id="{06B4C967-D337-479B-87CA-7587B7FCFF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352" y="3267662"/>
            <a:ext cx="972241" cy="45718"/>
            <a:chOff x="4886325" y="3371754"/>
            <a:chExt cx="2418492" cy="113728"/>
          </a:xfrm>
          <a:solidFill>
            <a:schemeClr val="accent1"/>
          </a:solidFill>
        </p:grpSpPr>
        <p:sp>
          <p:nvSpPr>
            <p:cNvPr id="237" name="Graphic 78">
              <a:extLst>
                <a:ext uri="{FF2B5EF4-FFF2-40B4-BE49-F238E27FC236}">
                  <a16:creationId xmlns:a16="http://schemas.microsoft.com/office/drawing/2014/main" id="{6EF1A9DB-7052-4254-8534-9AAED6F6B6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238" name="Graphic 78">
              <a:extLst>
                <a:ext uri="{FF2B5EF4-FFF2-40B4-BE49-F238E27FC236}">
                  <a16:creationId xmlns:a16="http://schemas.microsoft.com/office/drawing/2014/main" id="{55D44775-F9E3-4142-8CDB-277AEF2F388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239" name="Graphic 78">
                <a:extLst>
                  <a:ext uri="{FF2B5EF4-FFF2-40B4-BE49-F238E27FC236}">
                    <a16:creationId xmlns:a16="http://schemas.microsoft.com/office/drawing/2014/main" id="{93BB9C83-6DC3-450C-BFAD-0CB5EAD294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240" name="Graphic 78">
                <a:extLst>
                  <a:ext uri="{FF2B5EF4-FFF2-40B4-BE49-F238E27FC236}">
                    <a16:creationId xmlns:a16="http://schemas.microsoft.com/office/drawing/2014/main" id="{4E01AF91-A65B-4AE1-96C9-4168BD8F90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241" name="Graphic 78">
                <a:extLst>
                  <a:ext uri="{FF2B5EF4-FFF2-40B4-BE49-F238E27FC236}">
                    <a16:creationId xmlns:a16="http://schemas.microsoft.com/office/drawing/2014/main" id="{0AD45C08-DFB9-441F-A901-BCB9B03058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242" name="Graphic 78">
                <a:extLst>
                  <a:ext uri="{FF2B5EF4-FFF2-40B4-BE49-F238E27FC236}">
                    <a16:creationId xmlns:a16="http://schemas.microsoft.com/office/drawing/2014/main" id="{E05BEC0E-4EE4-42C4-BF0B-15F9AC5181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3941606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2F9C493A-9F03-49B4-B3FB-19CE5AC11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タイトル 1">
            <a:extLst>
              <a:ext uri="{FF2B5EF4-FFF2-40B4-BE49-F238E27FC236}">
                <a16:creationId xmlns:a16="http://schemas.microsoft.com/office/drawing/2014/main" id="{DE87C231-04D7-4593-8F54-B7E825E596C3}"/>
              </a:ext>
            </a:extLst>
          </p:cNvPr>
          <p:cNvSpPr>
            <a:spLocks noGrp="1"/>
          </p:cNvSpPr>
          <p:nvPr>
            <p:ph type="title"/>
          </p:nvPr>
        </p:nvSpPr>
        <p:spPr>
          <a:xfrm>
            <a:off x="525717" y="787068"/>
            <a:ext cx="4663649" cy="1455091"/>
          </a:xfrm>
        </p:spPr>
        <p:txBody>
          <a:bodyPr>
            <a:normAutofit/>
          </a:bodyPr>
          <a:lstStyle/>
          <a:p>
            <a:pPr>
              <a:lnSpc>
                <a:spcPct val="107000"/>
              </a:lnSpc>
            </a:pPr>
            <a:r>
              <a:rPr lang="ja-JP" altLang="en-US"/>
              <a:t>老年・慢性期病棟での</a:t>
            </a:r>
            <a:r>
              <a:rPr kumimoji="1" lang="ja-JP" altLang="en-US"/>
              <a:t>不安</a:t>
            </a:r>
          </a:p>
        </p:txBody>
      </p:sp>
      <p:sp>
        <p:nvSpPr>
          <p:cNvPr id="37" name="Freeform: Shape 36">
            <a:extLst>
              <a:ext uri="{FF2B5EF4-FFF2-40B4-BE49-F238E27FC236}">
                <a16:creationId xmlns:a16="http://schemas.microsoft.com/office/drawing/2014/main" id="{90A46C7D-C1BB-49B8-8D37-39742820E9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2"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6">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9" name="Graphic 78">
            <a:extLst>
              <a:ext uri="{FF2B5EF4-FFF2-40B4-BE49-F238E27FC236}">
                <a16:creationId xmlns:a16="http://schemas.microsoft.com/office/drawing/2014/main" id="{61BBAB6F-65E6-4E2B-B363-6AB27C84E0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717" y="2585111"/>
            <a:ext cx="972241" cy="45718"/>
            <a:chOff x="4886325" y="3371754"/>
            <a:chExt cx="2418492" cy="113728"/>
          </a:xfrm>
          <a:solidFill>
            <a:schemeClr val="accent1"/>
          </a:solidFill>
        </p:grpSpPr>
        <p:sp>
          <p:nvSpPr>
            <p:cNvPr id="40" name="Graphic 78">
              <a:extLst>
                <a:ext uri="{FF2B5EF4-FFF2-40B4-BE49-F238E27FC236}">
                  <a16:creationId xmlns:a16="http://schemas.microsoft.com/office/drawing/2014/main" id="{6DA3BBB2-E620-4C13-98C9-FE1EF7D2E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41" name="Graphic 78">
              <a:extLst>
                <a:ext uri="{FF2B5EF4-FFF2-40B4-BE49-F238E27FC236}">
                  <a16:creationId xmlns:a16="http://schemas.microsoft.com/office/drawing/2014/main" id="{ADC9AB5D-88A1-4FA9-B467-E8EF8FFE5B5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42" name="Graphic 78">
                <a:extLst>
                  <a:ext uri="{FF2B5EF4-FFF2-40B4-BE49-F238E27FC236}">
                    <a16:creationId xmlns:a16="http://schemas.microsoft.com/office/drawing/2014/main" id="{0867B8E5-4535-4743-8235-6612FEA410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43" name="Graphic 78">
                <a:extLst>
                  <a:ext uri="{FF2B5EF4-FFF2-40B4-BE49-F238E27FC236}">
                    <a16:creationId xmlns:a16="http://schemas.microsoft.com/office/drawing/2014/main" id="{BE48FEA7-5915-4751-8090-63F30943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44" name="Graphic 78">
                <a:extLst>
                  <a:ext uri="{FF2B5EF4-FFF2-40B4-BE49-F238E27FC236}">
                    <a16:creationId xmlns:a16="http://schemas.microsoft.com/office/drawing/2014/main" id="{32B378CE-44FD-4120-B9ED-7828D4EE9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45" name="Graphic 78">
                <a:extLst>
                  <a:ext uri="{FF2B5EF4-FFF2-40B4-BE49-F238E27FC236}">
                    <a16:creationId xmlns:a16="http://schemas.microsoft.com/office/drawing/2014/main" id="{40FA43D3-D34B-4BC7-80D0-F3E75A222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3" name="コンテンツ プレースホルダー 2">
            <a:extLst>
              <a:ext uri="{FF2B5EF4-FFF2-40B4-BE49-F238E27FC236}">
                <a16:creationId xmlns:a16="http://schemas.microsoft.com/office/drawing/2014/main" id="{DEE8BD3B-1FF9-4ADB-8C92-1A0CEAEFDD95}"/>
              </a:ext>
            </a:extLst>
          </p:cNvPr>
          <p:cNvSpPr>
            <a:spLocks noGrp="1"/>
          </p:cNvSpPr>
          <p:nvPr>
            <p:ph idx="1"/>
          </p:nvPr>
        </p:nvSpPr>
        <p:spPr>
          <a:xfrm>
            <a:off x="525717" y="2796427"/>
            <a:ext cx="4663649" cy="3274503"/>
          </a:xfrm>
        </p:spPr>
        <p:txBody>
          <a:bodyPr>
            <a:normAutofit/>
          </a:bodyPr>
          <a:lstStyle/>
          <a:p>
            <a:r>
              <a:rPr lang="ja-JP" altLang="en-US" sz="1900"/>
              <a:t>ずーと小児病棟で、成人・老年のかかわりは少ない。成人病棟での経験年数は４年程で、不安もあります。お役に立てる自信はありませんが、地域医療を学ばせていただくにあたり、一生懸命勤務し、貢献したいと思っています。</a:t>
            </a:r>
            <a:endParaRPr lang="en-US" altLang="ja-JP" sz="1900"/>
          </a:p>
          <a:p>
            <a:pPr marL="0" indent="0">
              <a:buNone/>
            </a:pPr>
            <a:endParaRPr lang="en-US" altLang="ja-JP" sz="1900"/>
          </a:p>
          <a:p>
            <a:r>
              <a:rPr lang="ja-JP" altLang="en-US" sz="1900"/>
              <a:t>強い決意を感じた。</a:t>
            </a:r>
            <a:endParaRPr lang="en-US" altLang="ja-JP" sz="1900"/>
          </a:p>
        </p:txBody>
      </p:sp>
      <p:pic>
        <p:nvPicPr>
          <p:cNvPr id="4" name="コンテンツ プレースホルダー 3" descr="整体師・マッサージ師のイラスト（女性）">
            <a:hlinkClick r:id="rId3"/>
            <a:extLst>
              <a:ext uri="{FF2B5EF4-FFF2-40B4-BE49-F238E27FC236}">
                <a16:creationId xmlns:a16="http://schemas.microsoft.com/office/drawing/2014/main" id="{C60194A8-BC09-F5FD-59F6-7DA00971A4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6351962" y="552793"/>
            <a:ext cx="4863846" cy="5661456"/>
          </a:xfrm>
          <a:prstGeom prst="rect">
            <a:avLst/>
          </a:prstGeom>
          <a:noFill/>
        </p:spPr>
      </p:pic>
      <p:sp>
        <p:nvSpPr>
          <p:cNvPr id="47" name="Freeform: Shape 46">
            <a:extLst>
              <a:ext uri="{FF2B5EF4-FFF2-40B4-BE49-F238E27FC236}">
                <a16:creationId xmlns:a16="http://schemas.microsoft.com/office/drawing/2014/main" id="{55820E42-2F9D-41EF-B67F-522A133B3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49" name="Group 48">
            <a:extLst>
              <a:ext uri="{FF2B5EF4-FFF2-40B4-BE49-F238E27FC236}">
                <a16:creationId xmlns:a16="http://schemas.microsoft.com/office/drawing/2014/main" id="{13D9BC31-B57D-4933-AD83-94F462D4C2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50" name="Freeform: Shape 49">
              <a:extLst>
                <a:ext uri="{FF2B5EF4-FFF2-40B4-BE49-F238E27FC236}">
                  <a16:creationId xmlns:a16="http://schemas.microsoft.com/office/drawing/2014/main" id="{D84AFEA3-A055-41AE-96F3-34BA581424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51" name="Freeform: Shape 50">
              <a:extLst>
                <a:ext uri="{FF2B5EF4-FFF2-40B4-BE49-F238E27FC236}">
                  <a16:creationId xmlns:a16="http://schemas.microsoft.com/office/drawing/2014/main" id="{9028771F-62FA-4349-B7A8-CE1682D2CE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52" name="Freeform: Shape 51">
              <a:extLst>
                <a:ext uri="{FF2B5EF4-FFF2-40B4-BE49-F238E27FC236}">
                  <a16:creationId xmlns:a16="http://schemas.microsoft.com/office/drawing/2014/main" id="{319CDEE6-CB2F-49F0-B237-2A26A3D1DC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53" name="Graphic 12">
              <a:extLst>
                <a:ext uri="{FF2B5EF4-FFF2-40B4-BE49-F238E27FC236}">
                  <a16:creationId xmlns:a16="http://schemas.microsoft.com/office/drawing/2014/main" id="{3DD82286-02D2-4210-A797-5D502D44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54" name="Graphic 15">
              <a:extLst>
                <a:ext uri="{FF2B5EF4-FFF2-40B4-BE49-F238E27FC236}">
                  <a16:creationId xmlns:a16="http://schemas.microsoft.com/office/drawing/2014/main" id="{735449F4-80DA-4E06-B3B6-B9F519F4A6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55" name="Graphic 15">
              <a:extLst>
                <a:ext uri="{FF2B5EF4-FFF2-40B4-BE49-F238E27FC236}">
                  <a16:creationId xmlns:a16="http://schemas.microsoft.com/office/drawing/2014/main" id="{61FABA3B-05B6-433C-90F9-8D9691A84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E1FEBA45-D0A3-4091-9956-161EDA21A0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54327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8A7C73-368B-4FEC-BFAF-2E08982B0B3C}"/>
              </a:ext>
            </a:extLst>
          </p:cNvPr>
          <p:cNvSpPr>
            <a:spLocks noGrp="1"/>
          </p:cNvSpPr>
          <p:nvPr>
            <p:ph type="title"/>
          </p:nvPr>
        </p:nvSpPr>
        <p:spPr/>
        <p:txBody>
          <a:bodyPr/>
          <a:lstStyle/>
          <a:p>
            <a:r>
              <a:rPr kumimoji="1" lang="ja-JP" altLang="en-US"/>
              <a:t>これからの看護・進む道</a:t>
            </a:r>
          </a:p>
        </p:txBody>
      </p:sp>
      <p:sp>
        <p:nvSpPr>
          <p:cNvPr id="3" name="コンテンツ プレースホルダー 2">
            <a:extLst>
              <a:ext uri="{FF2B5EF4-FFF2-40B4-BE49-F238E27FC236}">
                <a16:creationId xmlns:a16="http://schemas.microsoft.com/office/drawing/2014/main" id="{3EAD9E52-DE8E-4842-ACFD-ACE8FBF3C703}"/>
              </a:ext>
            </a:extLst>
          </p:cNvPr>
          <p:cNvSpPr>
            <a:spLocks noGrp="1"/>
          </p:cNvSpPr>
          <p:nvPr>
            <p:ph idx="1"/>
          </p:nvPr>
        </p:nvSpPr>
        <p:spPr/>
        <p:txBody>
          <a:bodyPr>
            <a:normAutofit/>
          </a:bodyPr>
          <a:lstStyle/>
          <a:p>
            <a:r>
              <a:rPr lang="ja-JP" altLang="en-US" dirty="0"/>
              <a:t>看護師経験の中、成人・老年での係わりが少ない。これから先、長く看護師とし</a:t>
            </a:r>
            <a:endParaRPr lang="en-US" altLang="ja-JP" dirty="0"/>
          </a:p>
          <a:p>
            <a:r>
              <a:rPr lang="ja-JP" altLang="en-US" dirty="0"/>
              <a:t>て働き続けいていくには、と考えたとき何か他にも経験しないと、と思った。地</a:t>
            </a:r>
            <a:endParaRPr lang="en-US" altLang="ja-JP" dirty="0"/>
          </a:p>
          <a:p>
            <a:r>
              <a:rPr lang="ja-JP" altLang="en-US" dirty="0"/>
              <a:t>域に根づいた医療・看護、地域を見据えた看護にじっくり、ゆっくり係わってい</a:t>
            </a:r>
            <a:endParaRPr lang="en-US" altLang="ja-JP" dirty="0"/>
          </a:p>
          <a:p>
            <a:r>
              <a:rPr lang="ja-JP" altLang="en-US" dirty="0"/>
              <a:t>きたい。</a:t>
            </a:r>
            <a:endParaRPr lang="en-US" altLang="ja-JP" dirty="0"/>
          </a:p>
          <a:p>
            <a:r>
              <a:rPr kumimoji="1" lang="ja-JP" altLang="en-US" dirty="0"/>
              <a:t>その人の人生をサポートできる、そんな</a:t>
            </a:r>
            <a:r>
              <a:rPr lang="ja-JP" altLang="en-US" dirty="0"/>
              <a:t>看護がしたい。</a:t>
            </a:r>
            <a:endParaRPr lang="en-US" altLang="ja-JP" dirty="0"/>
          </a:p>
          <a:p>
            <a:r>
              <a:rPr kumimoji="1" lang="ja-JP" altLang="en-US" dirty="0"/>
              <a:t>そして、長く、看護師として働き続けたい。</a:t>
            </a:r>
          </a:p>
        </p:txBody>
      </p:sp>
    </p:spTree>
    <p:extLst>
      <p:ext uri="{BB962C8B-B14F-4D97-AF65-F5344CB8AC3E}">
        <p14:creationId xmlns:p14="http://schemas.microsoft.com/office/powerpoint/2010/main" val="4138623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61E22D-F16F-F8D4-BCD2-35AF196328D8}"/>
              </a:ext>
            </a:extLst>
          </p:cNvPr>
          <p:cNvSpPr>
            <a:spLocks noGrp="1"/>
          </p:cNvSpPr>
          <p:nvPr>
            <p:ph type="title"/>
          </p:nvPr>
        </p:nvSpPr>
        <p:spPr/>
        <p:txBody>
          <a:bodyPr/>
          <a:lstStyle/>
          <a:p>
            <a:r>
              <a:rPr kumimoji="1" lang="en-US" altLang="ja-JP" dirty="0"/>
              <a:t>5</a:t>
            </a:r>
            <a:r>
              <a:rPr kumimoji="1" lang="ja-JP" altLang="en-US" dirty="0"/>
              <a:t>月経過面接</a:t>
            </a:r>
          </a:p>
        </p:txBody>
      </p:sp>
      <p:sp>
        <p:nvSpPr>
          <p:cNvPr id="3" name="コンテンツ プレースホルダー 2">
            <a:extLst>
              <a:ext uri="{FF2B5EF4-FFF2-40B4-BE49-F238E27FC236}">
                <a16:creationId xmlns:a16="http://schemas.microsoft.com/office/drawing/2014/main" id="{E0C42D0A-2D7C-542F-821E-050EB7B1F17B}"/>
              </a:ext>
            </a:extLst>
          </p:cNvPr>
          <p:cNvSpPr>
            <a:spLocks noGrp="1"/>
          </p:cNvSpPr>
          <p:nvPr>
            <p:ph idx="1"/>
          </p:nvPr>
        </p:nvSpPr>
        <p:spPr/>
        <p:txBody>
          <a:bodyPr/>
          <a:lstStyle/>
          <a:p>
            <a:r>
              <a:rPr kumimoji="1" lang="ja-JP" altLang="en-US" dirty="0"/>
              <a:t>これまでの経過・病棟での状況</a:t>
            </a:r>
            <a:endParaRPr kumimoji="1" lang="en-US" altLang="ja-JP" dirty="0"/>
          </a:p>
          <a:p>
            <a:r>
              <a:rPr kumimoji="1" lang="ja-JP" altLang="en-US" dirty="0"/>
              <a:t>～電カルの違いから、操作を覚えるのにひと苦労・・人間関係は良好。楽しく和気　あいあい。楽しく仕事しています～</a:t>
            </a:r>
            <a:endParaRPr kumimoji="1" lang="en-US" altLang="ja-JP" dirty="0"/>
          </a:p>
          <a:p>
            <a:r>
              <a:rPr kumimoji="1" lang="en-US" altLang="ja-JP" dirty="0"/>
              <a:t>【4</a:t>
            </a:r>
            <a:r>
              <a:rPr kumimoji="1" lang="ja-JP" altLang="en-US" dirty="0"/>
              <a:t>階病棟での目標</a:t>
            </a:r>
            <a:r>
              <a:rPr kumimoji="1" lang="en-US" altLang="ja-JP" dirty="0"/>
              <a:t>】</a:t>
            </a:r>
          </a:p>
          <a:p>
            <a:pPr marL="457200" indent="-457200">
              <a:buFont typeface="+mj-ea"/>
              <a:buAutoNum type="circleNumDbPlain"/>
            </a:pPr>
            <a:r>
              <a:rPr kumimoji="1" lang="ja-JP" altLang="en-US" dirty="0"/>
              <a:t>身体拘束を減らす。転倒を減らす。　　　</a:t>
            </a:r>
            <a:endParaRPr kumimoji="1" lang="en-US" altLang="ja-JP" dirty="0"/>
          </a:p>
          <a:p>
            <a:pPr marL="457200" indent="-457200">
              <a:buFont typeface="+mj-ea"/>
              <a:buAutoNum type="circleNumDbPlain"/>
            </a:pPr>
            <a:r>
              <a:rPr kumimoji="1" lang="ja-JP" altLang="en-US" dirty="0"/>
              <a:t>褥瘡を減らす</a:t>
            </a:r>
            <a:endParaRPr kumimoji="1" lang="en-US" altLang="ja-JP" dirty="0"/>
          </a:p>
          <a:p>
            <a:pPr marL="457200" indent="-457200">
              <a:buFont typeface="+mj-ea"/>
              <a:buAutoNum type="circleNumDbPlain"/>
            </a:pPr>
            <a:r>
              <a:rPr kumimoji="1" lang="ja-JP" altLang="en-US" dirty="0"/>
              <a:t>感染対策を行い院内感染を起こさない</a:t>
            </a:r>
            <a:endParaRPr kumimoji="1" lang="en-US" altLang="ja-JP" dirty="0"/>
          </a:p>
          <a:p>
            <a:pPr marL="457200" indent="-457200">
              <a:buFont typeface="+mj-ea"/>
              <a:buAutoNum type="circleNumDbPlain"/>
            </a:pPr>
            <a:r>
              <a:rPr kumimoji="1" lang="ja-JP" altLang="en-US" dirty="0"/>
              <a:t>地域包括ケアシステムの役割と意義を学ぶ</a:t>
            </a:r>
            <a:endParaRPr kumimoji="1" lang="en-US" altLang="ja-JP" dirty="0"/>
          </a:p>
          <a:p>
            <a:pPr marL="457200" indent="-457200">
              <a:buFont typeface="+mj-ea"/>
              <a:buAutoNum type="circleNumDbPlain"/>
            </a:pPr>
            <a:endParaRPr kumimoji="1" lang="en-US" altLang="ja-JP" dirty="0"/>
          </a:p>
        </p:txBody>
      </p:sp>
      <p:sp>
        <p:nvSpPr>
          <p:cNvPr id="4" name="吹き出し: 左矢印 3">
            <a:extLst>
              <a:ext uri="{FF2B5EF4-FFF2-40B4-BE49-F238E27FC236}">
                <a16:creationId xmlns:a16="http://schemas.microsoft.com/office/drawing/2014/main" id="{60ED3C05-351B-4BEF-6982-BFDEB1D345B6}"/>
              </a:ext>
            </a:extLst>
          </p:cNvPr>
          <p:cNvSpPr/>
          <p:nvPr/>
        </p:nvSpPr>
        <p:spPr>
          <a:xfrm>
            <a:off x="6235109" y="3701415"/>
            <a:ext cx="4358640" cy="1645920"/>
          </a:xfrm>
          <a:prstGeom prst="leftArrowCallou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2"/>
                </a:solidFill>
              </a:rPr>
              <a:t>拘束が多い・転倒が多い・・昨年度のデータを調べ、昨年度より少なくすることを目標としたい</a:t>
            </a:r>
          </a:p>
        </p:txBody>
      </p:sp>
    </p:spTree>
    <p:extLst>
      <p:ext uri="{BB962C8B-B14F-4D97-AF65-F5344CB8AC3E}">
        <p14:creationId xmlns:p14="http://schemas.microsoft.com/office/powerpoint/2010/main" val="1888462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C2026E-4612-44AA-A8C6-D7091380A007}"/>
              </a:ext>
            </a:extLst>
          </p:cNvPr>
          <p:cNvSpPr>
            <a:spLocks noGrp="1"/>
          </p:cNvSpPr>
          <p:nvPr>
            <p:ph type="title"/>
          </p:nvPr>
        </p:nvSpPr>
        <p:spPr/>
        <p:txBody>
          <a:bodyPr/>
          <a:lstStyle/>
          <a:p>
            <a:r>
              <a:rPr lang="ja-JP" altLang="en-US"/>
              <a:t>１</a:t>
            </a:r>
            <a:r>
              <a:rPr kumimoji="1" lang="ja-JP" altLang="en-US"/>
              <a:t>か月経過して・・・</a:t>
            </a:r>
          </a:p>
        </p:txBody>
      </p:sp>
      <p:sp>
        <p:nvSpPr>
          <p:cNvPr id="3" name="コンテンツ プレースホルダー 2">
            <a:extLst>
              <a:ext uri="{FF2B5EF4-FFF2-40B4-BE49-F238E27FC236}">
                <a16:creationId xmlns:a16="http://schemas.microsoft.com/office/drawing/2014/main" id="{880AD136-AFFF-48CD-859F-2FAFE4B4503C}"/>
              </a:ext>
            </a:extLst>
          </p:cNvPr>
          <p:cNvSpPr>
            <a:spLocks noGrp="1"/>
          </p:cNvSpPr>
          <p:nvPr>
            <p:ph idx="1"/>
          </p:nvPr>
        </p:nvSpPr>
        <p:spPr/>
        <p:txBody>
          <a:bodyPr>
            <a:normAutofit/>
          </a:bodyPr>
          <a:lstStyle/>
          <a:p>
            <a:r>
              <a:rPr kumimoji="1" lang="ja-JP" altLang="en-US" dirty="0"/>
              <a:t>業務を覚えることで精一杯で、その先が見えてこない状況・・・</a:t>
            </a:r>
            <a:endParaRPr kumimoji="1" lang="en-US" altLang="ja-JP" dirty="0"/>
          </a:p>
          <a:p>
            <a:r>
              <a:rPr lang="ja-JP" altLang="en-US" dirty="0"/>
              <a:t>今までは、小児・</a:t>
            </a:r>
            <a:r>
              <a:rPr lang="en-US" altLang="ja-JP" dirty="0"/>
              <a:t>NICU</a:t>
            </a:r>
            <a:r>
              <a:rPr lang="ja-JP" altLang="en-US" dirty="0"/>
              <a:t>では神経を使ってのケアだった。</a:t>
            </a:r>
            <a:endParaRPr lang="en-US" altLang="ja-JP" dirty="0"/>
          </a:p>
          <a:p>
            <a:endParaRPr lang="en-US" altLang="ja-JP" dirty="0"/>
          </a:p>
          <a:p>
            <a:endParaRPr lang="en-US" altLang="ja-JP" dirty="0"/>
          </a:p>
          <a:p>
            <a:r>
              <a:rPr lang="ja-JP" altLang="en-US" dirty="0"/>
              <a:t>老年はからだを使うケア・・・</a:t>
            </a:r>
            <a:endParaRPr lang="en-US" altLang="ja-JP" dirty="0"/>
          </a:p>
          <a:p>
            <a:r>
              <a:rPr kumimoji="1" lang="ja-JP" altLang="en-US" dirty="0"/>
              <a:t>神経は楽</a:t>
            </a:r>
            <a:r>
              <a:rPr lang="ja-JP" altLang="en-US" dirty="0"/>
              <a:t>だが、からだはちょっと・・</a:t>
            </a:r>
            <a:endParaRPr lang="en-US" altLang="ja-JP" dirty="0"/>
          </a:p>
          <a:p>
            <a:r>
              <a:rPr lang="en-US" altLang="ja-JP" dirty="0"/>
              <a:t>12</a:t>
            </a:r>
            <a:r>
              <a:rPr lang="ja-JP" altLang="en-US" dirty="0"/>
              <a:t>対</a:t>
            </a:r>
            <a:r>
              <a:rPr lang="en-US" altLang="ja-JP" dirty="0"/>
              <a:t>1</a:t>
            </a:r>
            <a:r>
              <a:rPr lang="ja-JP" altLang="en-US" dirty="0"/>
              <a:t>の看護は受け持ち人数も多い・・</a:t>
            </a:r>
            <a:endParaRPr lang="en-US" altLang="ja-JP" dirty="0"/>
          </a:p>
          <a:p>
            <a:endParaRPr kumimoji="1" lang="en-US" altLang="ja-JP" dirty="0"/>
          </a:p>
          <a:p>
            <a:pPr marL="0" indent="0">
              <a:buNone/>
            </a:pPr>
            <a:endParaRPr kumimoji="1" lang="ja-JP" altLang="en-US" dirty="0"/>
          </a:p>
        </p:txBody>
      </p:sp>
      <p:pic>
        <p:nvPicPr>
          <p:cNvPr id="4" name="図 3" descr="座る, 衣類, 持つ, 男 が含まれている画像&#10;&#10;自動的に生成された説明">
            <a:extLst>
              <a:ext uri="{FF2B5EF4-FFF2-40B4-BE49-F238E27FC236}">
                <a16:creationId xmlns:a16="http://schemas.microsoft.com/office/drawing/2014/main" id="{E998C0B2-48D5-176C-D3A8-DBA7C2F3DD4C}"/>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866174" y="4704939"/>
            <a:ext cx="1785141" cy="2000158"/>
          </a:xfrm>
          <a:prstGeom prst="rect">
            <a:avLst/>
          </a:prstGeom>
        </p:spPr>
      </p:pic>
      <p:pic>
        <p:nvPicPr>
          <p:cNvPr id="5" name="図 4">
            <a:extLst>
              <a:ext uri="{FF2B5EF4-FFF2-40B4-BE49-F238E27FC236}">
                <a16:creationId xmlns:a16="http://schemas.microsoft.com/office/drawing/2014/main" id="{ED574CE3-FAF4-A445-45FE-74A4C5855C1C}"/>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008946" y="1021104"/>
            <a:ext cx="2183054" cy="2183054"/>
          </a:xfrm>
          <a:prstGeom prst="rect">
            <a:avLst/>
          </a:prstGeom>
        </p:spPr>
      </p:pic>
      <p:pic>
        <p:nvPicPr>
          <p:cNvPr id="6" name="図 5" descr="アイコン&#10;&#10;自動的に生成された説明">
            <a:extLst>
              <a:ext uri="{FF2B5EF4-FFF2-40B4-BE49-F238E27FC236}">
                <a16:creationId xmlns:a16="http://schemas.microsoft.com/office/drawing/2014/main" id="{1042CEA2-1A55-60E0-499A-85F17D0B712A}"/>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8347471" y="2521885"/>
            <a:ext cx="2183054" cy="2183054"/>
          </a:xfrm>
          <a:prstGeom prst="rect">
            <a:avLst/>
          </a:prstGeom>
        </p:spPr>
      </p:pic>
    </p:spTree>
    <p:extLst>
      <p:ext uri="{BB962C8B-B14F-4D97-AF65-F5344CB8AC3E}">
        <p14:creationId xmlns:p14="http://schemas.microsoft.com/office/powerpoint/2010/main" val="310772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142D98E1-37D2-4470-BF74-845E897954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タイトル 1">
            <a:extLst>
              <a:ext uri="{FF2B5EF4-FFF2-40B4-BE49-F238E27FC236}">
                <a16:creationId xmlns:a16="http://schemas.microsoft.com/office/drawing/2014/main" id="{4E42487D-90DB-4C28-B12C-888251CBEDFA}"/>
              </a:ext>
            </a:extLst>
          </p:cNvPr>
          <p:cNvSpPr>
            <a:spLocks noGrp="1"/>
          </p:cNvSpPr>
          <p:nvPr>
            <p:ph type="title"/>
          </p:nvPr>
        </p:nvSpPr>
        <p:spPr>
          <a:xfrm>
            <a:off x="530352" y="638176"/>
            <a:ext cx="4266544" cy="2861770"/>
          </a:xfrm>
        </p:spPr>
        <p:txBody>
          <a:bodyPr anchor="b">
            <a:normAutofit/>
          </a:bodyPr>
          <a:lstStyle/>
          <a:p>
            <a:r>
              <a:rPr kumimoji="1" lang="ja-JP" altLang="en-US" dirty="0"/>
              <a:t>今、思うこと</a:t>
            </a:r>
          </a:p>
        </p:txBody>
      </p:sp>
      <p:grpSp>
        <p:nvGrpSpPr>
          <p:cNvPr id="59" name="Graphic 78">
            <a:extLst>
              <a:ext uri="{FF2B5EF4-FFF2-40B4-BE49-F238E27FC236}">
                <a16:creationId xmlns:a16="http://schemas.microsoft.com/office/drawing/2014/main" id="{91868ACA-CC8C-4FA4-8E32-6DB1C7DA9E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225" y="3695859"/>
            <a:ext cx="972241" cy="45718"/>
            <a:chOff x="4886325" y="3371754"/>
            <a:chExt cx="2418492" cy="113728"/>
          </a:xfrm>
          <a:solidFill>
            <a:schemeClr val="accent1"/>
          </a:solidFill>
        </p:grpSpPr>
        <p:sp>
          <p:nvSpPr>
            <p:cNvPr id="60" name="Graphic 78">
              <a:extLst>
                <a:ext uri="{FF2B5EF4-FFF2-40B4-BE49-F238E27FC236}">
                  <a16:creationId xmlns:a16="http://schemas.microsoft.com/office/drawing/2014/main" id="{7C343158-D3CD-4482-AAA0-375D2E6667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61" name="Graphic 78">
              <a:extLst>
                <a:ext uri="{FF2B5EF4-FFF2-40B4-BE49-F238E27FC236}">
                  <a16:creationId xmlns:a16="http://schemas.microsoft.com/office/drawing/2014/main" id="{12BFE3E3-92EC-47DC-8E6A-6E77132C2D8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62" name="Graphic 78">
                <a:extLst>
                  <a:ext uri="{FF2B5EF4-FFF2-40B4-BE49-F238E27FC236}">
                    <a16:creationId xmlns:a16="http://schemas.microsoft.com/office/drawing/2014/main" id="{1F0F2188-9504-4EAD-A8A2-B1779FB86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63" name="Graphic 78">
                <a:extLst>
                  <a:ext uri="{FF2B5EF4-FFF2-40B4-BE49-F238E27FC236}">
                    <a16:creationId xmlns:a16="http://schemas.microsoft.com/office/drawing/2014/main" id="{14602C7D-08A5-44A5-B005-E79603849E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64" name="Graphic 78">
                <a:extLst>
                  <a:ext uri="{FF2B5EF4-FFF2-40B4-BE49-F238E27FC236}">
                    <a16:creationId xmlns:a16="http://schemas.microsoft.com/office/drawing/2014/main" id="{099F2E62-E605-487B-AC3C-11052444D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65" name="Graphic 78">
                <a:extLst>
                  <a:ext uri="{FF2B5EF4-FFF2-40B4-BE49-F238E27FC236}">
                    <a16:creationId xmlns:a16="http://schemas.microsoft.com/office/drawing/2014/main" id="{02A21D38-C00D-4E35-8B0F-3E63C4B37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graphicFrame>
        <p:nvGraphicFramePr>
          <p:cNvPr id="5" name="コンテンツ プレースホルダー 2">
            <a:extLst>
              <a:ext uri="{FF2B5EF4-FFF2-40B4-BE49-F238E27FC236}">
                <a16:creationId xmlns:a16="http://schemas.microsoft.com/office/drawing/2014/main" id="{7F6E447A-588E-2C63-3FC4-D08E49D89A92}"/>
              </a:ext>
            </a:extLst>
          </p:cNvPr>
          <p:cNvGraphicFramePr>
            <a:graphicFrameLocks noGrp="1"/>
          </p:cNvGraphicFramePr>
          <p:nvPr>
            <p:ph idx="1"/>
            <p:extLst>
              <p:ext uri="{D42A27DB-BD31-4B8C-83A1-F6EECF244321}">
                <p14:modId xmlns:p14="http://schemas.microsoft.com/office/powerpoint/2010/main" val="3387984610"/>
              </p:ext>
            </p:extLst>
          </p:nvPr>
        </p:nvGraphicFramePr>
        <p:xfrm>
          <a:off x="5402620" y="497732"/>
          <a:ext cx="6151831" cy="57074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図 3" descr="白いバックグラウンドの前に座っている人形&#10;&#10;低い精度で自動的に生成された説明">
            <a:extLst>
              <a:ext uri="{FF2B5EF4-FFF2-40B4-BE49-F238E27FC236}">
                <a16:creationId xmlns:a16="http://schemas.microsoft.com/office/drawing/2014/main" id="{A9D7DA0C-8F6B-2FB5-BEAD-898B9D3BBC2F}"/>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768568" y="4460324"/>
            <a:ext cx="1682117" cy="1858693"/>
          </a:xfrm>
          <a:prstGeom prst="rect">
            <a:avLst/>
          </a:prstGeom>
        </p:spPr>
      </p:pic>
    </p:spTree>
    <p:extLst>
      <p:ext uri="{BB962C8B-B14F-4D97-AF65-F5344CB8AC3E}">
        <p14:creationId xmlns:p14="http://schemas.microsoft.com/office/powerpoint/2010/main" val="4067797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A6436D-9CAF-43A0-B66A-CF24E0E6C108}"/>
              </a:ext>
            </a:extLst>
          </p:cNvPr>
          <p:cNvSpPr>
            <a:spLocks noGrp="1"/>
          </p:cNvSpPr>
          <p:nvPr>
            <p:ph type="title"/>
          </p:nvPr>
        </p:nvSpPr>
        <p:spPr/>
        <p:txBody>
          <a:bodyPr/>
          <a:lstStyle/>
          <a:p>
            <a:r>
              <a:rPr lang="ja-JP" altLang="en-US"/>
              <a:t>気づき</a:t>
            </a:r>
            <a:endParaRPr kumimoji="1" lang="ja-JP" altLang="en-US"/>
          </a:p>
        </p:txBody>
      </p:sp>
      <p:graphicFrame>
        <p:nvGraphicFramePr>
          <p:cNvPr id="19" name="コンテンツ プレースホルダー 2">
            <a:extLst>
              <a:ext uri="{FF2B5EF4-FFF2-40B4-BE49-F238E27FC236}">
                <a16:creationId xmlns:a16="http://schemas.microsoft.com/office/drawing/2014/main" id="{581E8C64-DCB5-9F05-7C55-D1B2F679C07E}"/>
              </a:ext>
            </a:extLst>
          </p:cNvPr>
          <p:cNvGraphicFramePr>
            <a:graphicFrameLocks noGrp="1"/>
          </p:cNvGraphicFramePr>
          <p:nvPr>
            <p:ph idx="1"/>
            <p:extLst>
              <p:ext uri="{D42A27DB-BD31-4B8C-83A1-F6EECF244321}">
                <p14:modId xmlns:p14="http://schemas.microsoft.com/office/powerpoint/2010/main" val="308244731"/>
              </p:ext>
            </p:extLst>
          </p:nvPr>
        </p:nvGraphicFramePr>
        <p:xfrm>
          <a:off x="525717" y="2521885"/>
          <a:ext cx="10077557" cy="3857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1817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4" name="Rectangle 60">
            <a:extLst>
              <a:ext uri="{FF2B5EF4-FFF2-40B4-BE49-F238E27FC236}">
                <a16:creationId xmlns:a16="http://schemas.microsoft.com/office/drawing/2014/main" id="{F420BC5C-C418-4843-B04B-6918968D0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タイトル 1">
            <a:extLst>
              <a:ext uri="{FF2B5EF4-FFF2-40B4-BE49-F238E27FC236}">
                <a16:creationId xmlns:a16="http://schemas.microsoft.com/office/drawing/2014/main" id="{DBA49DCF-23AD-5087-DECC-97486DFE0E47}"/>
              </a:ext>
            </a:extLst>
          </p:cNvPr>
          <p:cNvSpPr>
            <a:spLocks noGrp="1"/>
          </p:cNvSpPr>
          <p:nvPr>
            <p:ph type="title"/>
          </p:nvPr>
        </p:nvSpPr>
        <p:spPr>
          <a:xfrm>
            <a:off x="517870" y="976160"/>
            <a:ext cx="5141249" cy="1848734"/>
          </a:xfrm>
        </p:spPr>
        <p:txBody>
          <a:bodyPr>
            <a:normAutofit/>
          </a:bodyPr>
          <a:lstStyle/>
          <a:p>
            <a:r>
              <a:rPr kumimoji="1" lang="ja-JP" altLang="en-US" dirty="0"/>
              <a:t>今後を決めるのは本人</a:t>
            </a:r>
          </a:p>
        </p:txBody>
      </p:sp>
      <p:sp>
        <p:nvSpPr>
          <p:cNvPr id="85" name="Freeform: Shape 62">
            <a:extLst>
              <a:ext uri="{FF2B5EF4-FFF2-40B4-BE49-F238E27FC236}">
                <a16:creationId xmlns:a16="http://schemas.microsoft.com/office/drawing/2014/main" id="{13E5F285-BD95-4989-B20B-778990159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21648"/>
            <a:ext cx="1839951" cy="1423657"/>
          </a:xfrm>
          <a:custGeom>
            <a:avLst/>
            <a:gdLst>
              <a:gd name="connsiteX0" fmla="*/ 0 w 2331138"/>
              <a:gd name="connsiteY0" fmla="*/ 0 h 3352676"/>
              <a:gd name="connsiteX1" fmla="*/ 2331138 w 2331138"/>
              <a:gd name="connsiteY1" fmla="*/ 0 h 3352676"/>
              <a:gd name="connsiteX2" fmla="*/ 2331138 w 2331138"/>
              <a:gd name="connsiteY2" fmla="*/ 3352676 h 3352676"/>
              <a:gd name="connsiteX3" fmla="*/ 2097210 w 2331138"/>
              <a:gd name="connsiteY3" fmla="*/ 3226228 h 3352676"/>
              <a:gd name="connsiteX4" fmla="*/ 214881 w 2331138"/>
              <a:gd name="connsiteY4" fmla="*/ 1176738 h 3352676"/>
              <a:gd name="connsiteX5" fmla="*/ 1129 w 2331138"/>
              <a:gd name="connsiteY5" fmla="*/ 67475 h 335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1138" h="3352676">
                <a:moveTo>
                  <a:pt x="0" y="0"/>
                </a:moveTo>
                <a:lnTo>
                  <a:pt x="2331138" y="0"/>
                </a:lnTo>
                <a:lnTo>
                  <a:pt x="2331138" y="3352676"/>
                </a:lnTo>
                <a:lnTo>
                  <a:pt x="2097210" y="3226228"/>
                </a:lnTo>
                <a:cubicBezTo>
                  <a:pt x="1273150" y="2744079"/>
                  <a:pt x="560886" y="2027200"/>
                  <a:pt x="214881" y="1176738"/>
                </a:cubicBezTo>
                <a:cubicBezTo>
                  <a:pt x="72781" y="827511"/>
                  <a:pt x="14297" y="430630"/>
                  <a:pt x="1129" y="67475"/>
                </a:cubicBezTo>
                <a:close/>
              </a:path>
            </a:pathLst>
          </a:custGeom>
          <a:solidFill>
            <a:schemeClr val="accent3">
              <a:lumMod val="40000"/>
              <a:lumOff val="6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6" name="Graphic 78">
            <a:extLst>
              <a:ext uri="{FF2B5EF4-FFF2-40B4-BE49-F238E27FC236}">
                <a16:creationId xmlns:a16="http://schemas.microsoft.com/office/drawing/2014/main" id="{6C02F4BE-6538-4CAD-B506-5FEB41D37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4415" y="3039261"/>
            <a:ext cx="1020166" cy="45718"/>
            <a:chOff x="4886325" y="3371754"/>
            <a:chExt cx="2418492" cy="113728"/>
          </a:xfrm>
          <a:solidFill>
            <a:schemeClr val="accent1"/>
          </a:solidFill>
        </p:grpSpPr>
        <p:sp>
          <p:nvSpPr>
            <p:cNvPr id="87" name="Graphic 78">
              <a:extLst>
                <a:ext uri="{FF2B5EF4-FFF2-40B4-BE49-F238E27FC236}">
                  <a16:creationId xmlns:a16="http://schemas.microsoft.com/office/drawing/2014/main" id="{3937246C-D7B5-4CC9-B979-0999DFD5BF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67" name="Graphic 78">
              <a:extLst>
                <a:ext uri="{FF2B5EF4-FFF2-40B4-BE49-F238E27FC236}">
                  <a16:creationId xmlns:a16="http://schemas.microsoft.com/office/drawing/2014/main" id="{559392DF-C926-44F7-920D-C232D60C05F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88" name="Graphic 78">
                <a:extLst>
                  <a:ext uri="{FF2B5EF4-FFF2-40B4-BE49-F238E27FC236}">
                    <a16:creationId xmlns:a16="http://schemas.microsoft.com/office/drawing/2014/main" id="{437FE2E3-579D-4AA7-8775-C78D1D5631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89" name="Graphic 78">
                <a:extLst>
                  <a:ext uri="{FF2B5EF4-FFF2-40B4-BE49-F238E27FC236}">
                    <a16:creationId xmlns:a16="http://schemas.microsoft.com/office/drawing/2014/main" id="{A6A05323-CAFA-4D34-83D6-3B23B02085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90" name="Graphic 78">
                <a:extLst>
                  <a:ext uri="{FF2B5EF4-FFF2-40B4-BE49-F238E27FC236}">
                    <a16:creationId xmlns:a16="http://schemas.microsoft.com/office/drawing/2014/main" id="{D49C45E0-CA07-4FD4-9097-BF313F498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91" name="Graphic 78">
                <a:extLst>
                  <a:ext uri="{FF2B5EF4-FFF2-40B4-BE49-F238E27FC236}">
                    <a16:creationId xmlns:a16="http://schemas.microsoft.com/office/drawing/2014/main" id="{1EC741B7-EEE8-43D3-9F8E-C2B4DD1965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7" name="コンテンツ プレースホルダー 2">
            <a:extLst>
              <a:ext uri="{FF2B5EF4-FFF2-40B4-BE49-F238E27FC236}">
                <a16:creationId xmlns:a16="http://schemas.microsoft.com/office/drawing/2014/main" id="{50B5BB54-CA7C-B9FB-E853-FB6517FD1E3D}"/>
              </a:ext>
            </a:extLst>
          </p:cNvPr>
          <p:cNvSpPr>
            <a:spLocks noGrp="1"/>
          </p:cNvSpPr>
          <p:nvPr>
            <p:ph idx="1"/>
          </p:nvPr>
        </p:nvSpPr>
        <p:spPr>
          <a:xfrm>
            <a:off x="517871" y="3299404"/>
            <a:ext cx="4767930" cy="2745750"/>
          </a:xfrm>
        </p:spPr>
        <p:txBody>
          <a:bodyPr>
            <a:normAutofit/>
          </a:bodyPr>
          <a:lstStyle/>
          <a:p>
            <a:r>
              <a:rPr kumimoji="1" lang="ja-JP" altLang="en-US" dirty="0"/>
              <a:t>退院先を見据えた慢性期病棟での看護、リハビリ科と協働しての看護を通して、地域包括ケアの学びとなるよう、そして看護師として長く働き続けたいとの思いを大切に支援。</a:t>
            </a:r>
            <a:endParaRPr kumimoji="1" lang="en-US" altLang="ja-JP" dirty="0"/>
          </a:p>
          <a:p>
            <a:endParaRPr kumimoji="1" lang="en-US" altLang="ja-JP" dirty="0"/>
          </a:p>
          <a:p>
            <a:endParaRPr kumimoji="1" lang="en-US" altLang="ja-JP" dirty="0"/>
          </a:p>
          <a:p>
            <a:endParaRPr kumimoji="1" lang="ja-JP" altLang="en-US" dirty="0"/>
          </a:p>
        </p:txBody>
      </p:sp>
      <p:pic>
        <p:nvPicPr>
          <p:cNvPr id="8" name="Picture 4" descr="聴診器とコンピューターのキーボードが置かれた机">
            <a:extLst>
              <a:ext uri="{FF2B5EF4-FFF2-40B4-BE49-F238E27FC236}">
                <a16:creationId xmlns:a16="http://schemas.microsoft.com/office/drawing/2014/main" id="{0B705B1B-26F5-6AE1-1035-808768CECD12}"/>
              </a:ext>
            </a:extLst>
          </p:cNvPr>
          <p:cNvPicPr>
            <a:picLocks noChangeAspect="1"/>
          </p:cNvPicPr>
          <p:nvPr/>
        </p:nvPicPr>
        <p:blipFill rotWithShape="1">
          <a:blip r:embed="rId3"/>
          <a:srcRect l="33249" r="2" b="2"/>
          <a:stretch/>
        </p:blipFill>
        <p:spPr>
          <a:xfrm>
            <a:off x="5980742" y="565167"/>
            <a:ext cx="5654663" cy="5654663"/>
          </a:xfrm>
          <a:prstGeom prst="rect">
            <a:avLst/>
          </a:prstGeom>
        </p:spPr>
      </p:pic>
      <p:sp>
        <p:nvSpPr>
          <p:cNvPr id="92" name="Freeform: Shape 72">
            <a:extLst>
              <a:ext uri="{FF2B5EF4-FFF2-40B4-BE49-F238E27FC236}">
                <a16:creationId xmlns:a16="http://schemas.microsoft.com/office/drawing/2014/main" id="{6B6061A8-D267-4967-AF47-C3CC45138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899042" y="5602884"/>
            <a:ext cx="4292956" cy="1255116"/>
          </a:xfrm>
          <a:custGeom>
            <a:avLst/>
            <a:gdLst>
              <a:gd name="connsiteX0" fmla="*/ 0 w 4238069"/>
              <a:gd name="connsiteY0" fmla="*/ 0 h 1903025"/>
              <a:gd name="connsiteX1" fmla="*/ 113310 w 4238069"/>
              <a:gd name="connsiteY1" fmla="*/ 8960 h 1903025"/>
              <a:gd name="connsiteX2" fmla="*/ 291503 w 4238069"/>
              <a:gd name="connsiteY2" fmla="*/ 37000 h 1903025"/>
              <a:gd name="connsiteX3" fmla="*/ 3082930 w 4238069"/>
              <a:gd name="connsiteY3" fmla="*/ 1104916 h 1903025"/>
              <a:gd name="connsiteX4" fmla="*/ 3881548 w 4238069"/>
              <a:gd name="connsiteY4" fmla="*/ 1668276 h 1903025"/>
              <a:gd name="connsiteX5" fmla="*/ 4238069 w 4238069"/>
              <a:gd name="connsiteY5" fmla="*/ 1903025 h 1903025"/>
              <a:gd name="connsiteX6" fmla="*/ 0 w 4238069"/>
              <a:gd name="connsiteY6" fmla="*/ 1903025 h 190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8069" h="1903025">
                <a:moveTo>
                  <a:pt x="0" y="0"/>
                </a:moveTo>
                <a:lnTo>
                  <a:pt x="113310" y="8960"/>
                </a:lnTo>
                <a:cubicBezTo>
                  <a:pt x="173365" y="16155"/>
                  <a:pt x="232870" y="25632"/>
                  <a:pt x="291503" y="37000"/>
                </a:cubicBezTo>
                <a:cubicBezTo>
                  <a:pt x="1250780" y="222537"/>
                  <a:pt x="2264787" y="499636"/>
                  <a:pt x="3082930" y="1104916"/>
                </a:cubicBezTo>
                <a:cubicBezTo>
                  <a:pt x="3348371" y="1301283"/>
                  <a:pt x="3614239" y="1488349"/>
                  <a:pt x="3881548" y="1668276"/>
                </a:cubicBezTo>
                <a:lnTo>
                  <a:pt x="4238069" y="1903025"/>
                </a:lnTo>
                <a:lnTo>
                  <a:pt x="0" y="1903025"/>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3" name="Group 74">
            <a:extLst>
              <a:ext uri="{FF2B5EF4-FFF2-40B4-BE49-F238E27FC236}">
                <a16:creationId xmlns:a16="http://schemas.microsoft.com/office/drawing/2014/main" id="{12DB770A-658D-4212-9BF2-236070D5D7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891063" y="5736410"/>
            <a:ext cx="886141" cy="802496"/>
            <a:chOff x="10948005" y="3272152"/>
            <a:chExt cx="868640" cy="786648"/>
          </a:xfrm>
          <a:solidFill>
            <a:schemeClr val="accent6"/>
          </a:solidFill>
        </p:grpSpPr>
        <p:sp>
          <p:nvSpPr>
            <p:cNvPr id="94" name="Freeform: Shape 75">
              <a:extLst>
                <a:ext uri="{FF2B5EF4-FFF2-40B4-BE49-F238E27FC236}">
                  <a16:creationId xmlns:a16="http://schemas.microsoft.com/office/drawing/2014/main" id="{A9B99195-76A3-4B90-8F45-BAEF05699C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95" name="Freeform: Shape 76">
              <a:extLst>
                <a:ext uri="{FF2B5EF4-FFF2-40B4-BE49-F238E27FC236}">
                  <a16:creationId xmlns:a16="http://schemas.microsoft.com/office/drawing/2014/main" id="{F1029419-581A-4B40-B3E3-BD5931F99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96" name="Freeform: Shape 77">
              <a:extLst>
                <a:ext uri="{FF2B5EF4-FFF2-40B4-BE49-F238E27FC236}">
                  <a16:creationId xmlns:a16="http://schemas.microsoft.com/office/drawing/2014/main" id="{38F181C6-C3A7-463D-B837-E6FB1B0801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97" name="Graphic 12">
              <a:extLst>
                <a:ext uri="{FF2B5EF4-FFF2-40B4-BE49-F238E27FC236}">
                  <a16:creationId xmlns:a16="http://schemas.microsoft.com/office/drawing/2014/main" id="{FB6F6AFA-67F5-4D3A-839B-6B3980B6FC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98" name="Graphic 15">
              <a:extLst>
                <a:ext uri="{FF2B5EF4-FFF2-40B4-BE49-F238E27FC236}">
                  <a16:creationId xmlns:a16="http://schemas.microsoft.com/office/drawing/2014/main" id="{E9F49015-3756-46EC-AF1A-2F33219CB1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99" name="Graphic 15">
              <a:extLst>
                <a:ext uri="{FF2B5EF4-FFF2-40B4-BE49-F238E27FC236}">
                  <a16:creationId xmlns:a16="http://schemas.microsoft.com/office/drawing/2014/main" id="{44C1E606-364B-4793-83A8-61AC96EDBE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00" name="Freeform: Shape 81">
              <a:extLst>
                <a:ext uri="{FF2B5EF4-FFF2-40B4-BE49-F238E27FC236}">
                  <a16:creationId xmlns:a16="http://schemas.microsoft.com/office/drawing/2014/main" id="{4D62BB33-881E-4E43-A746-75C1E7C32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31778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E2B55C-6200-FE78-C2E7-97C0CF8866FC}"/>
              </a:ext>
            </a:extLst>
          </p:cNvPr>
          <p:cNvSpPr>
            <a:spLocks noGrp="1"/>
          </p:cNvSpPr>
          <p:nvPr>
            <p:ph type="title"/>
          </p:nvPr>
        </p:nvSpPr>
        <p:spPr/>
        <p:txBody>
          <a:bodyPr/>
          <a:lstStyle/>
          <a:p>
            <a:r>
              <a:rPr kumimoji="1" lang="ja-JP" altLang="en-US" dirty="0"/>
              <a:t>中間面接</a:t>
            </a:r>
          </a:p>
        </p:txBody>
      </p:sp>
      <p:sp>
        <p:nvSpPr>
          <p:cNvPr id="3" name="コンテンツ プレースホルダー 2">
            <a:extLst>
              <a:ext uri="{FF2B5EF4-FFF2-40B4-BE49-F238E27FC236}">
                <a16:creationId xmlns:a16="http://schemas.microsoft.com/office/drawing/2014/main" id="{B541A414-780F-BEAB-F98B-729B32A4421C}"/>
              </a:ext>
            </a:extLst>
          </p:cNvPr>
          <p:cNvSpPr>
            <a:spLocks noGrp="1"/>
          </p:cNvSpPr>
          <p:nvPr>
            <p:ph idx="1"/>
          </p:nvPr>
        </p:nvSpPr>
        <p:spPr/>
        <p:txBody>
          <a:bodyPr/>
          <a:lstStyle/>
          <a:p>
            <a:r>
              <a:rPr kumimoji="1" lang="en-US" altLang="ja-JP" dirty="0"/>
              <a:t>※</a:t>
            </a:r>
            <a:r>
              <a:rPr kumimoji="1" lang="ja-JP" altLang="en-US" dirty="0"/>
              <a:t>楽しく働いています。慢性期での看護師配置人数は少なく大変ですが、忙しいのはどこでも一緒で、効率を考え業務改善をしていくことが大事かと思います。</a:t>
            </a:r>
            <a:endParaRPr kumimoji="1" lang="en-US" altLang="ja-JP" dirty="0"/>
          </a:p>
          <a:p>
            <a:r>
              <a:rPr kumimoji="1" lang="ja-JP" altLang="en-US" dirty="0"/>
              <a:t>１．腰・膝を痛めていたが、よくなってきている。</a:t>
            </a:r>
            <a:endParaRPr kumimoji="1" lang="en-US" altLang="ja-JP" dirty="0"/>
          </a:p>
          <a:p>
            <a:r>
              <a:rPr kumimoji="1" lang="ja-JP" altLang="en-US" dirty="0"/>
              <a:t>２．地域包括ケアとは・・少しづつわかってきたつもりだったが、知れば知るほ</a:t>
            </a:r>
            <a:endParaRPr kumimoji="1" lang="en-US" altLang="ja-JP" dirty="0"/>
          </a:p>
          <a:p>
            <a:r>
              <a:rPr kumimoji="1" lang="ja-JP" altLang="en-US" dirty="0"/>
              <a:t>　　ど考えが行ったり来たりで迷うことも多くなってきた。</a:t>
            </a:r>
            <a:endParaRPr kumimoji="1" lang="en-US" altLang="ja-JP" dirty="0"/>
          </a:p>
          <a:p>
            <a:r>
              <a:rPr kumimoji="1" lang="ja-JP" altLang="en-US" dirty="0"/>
              <a:t>３．治療開始する患者を看ると、これは地域包括ケア対象者ではないのでは</a:t>
            </a:r>
            <a:r>
              <a:rPr kumimoji="1" lang="en-US" altLang="ja-JP" dirty="0"/>
              <a:t>‥</a:t>
            </a:r>
            <a:r>
              <a:rPr kumimoji="1" lang="ja-JP" altLang="en-US" dirty="0"/>
              <a:t>と</a:t>
            </a:r>
            <a:endParaRPr kumimoji="1" lang="en-US" altLang="ja-JP" dirty="0"/>
          </a:p>
          <a:p>
            <a:r>
              <a:rPr kumimoji="1" lang="ja-JP" altLang="en-US" dirty="0"/>
              <a:t>　　思うことも。しかし、最近では生活の場・治療の場が包括ケアであることが</a:t>
            </a:r>
            <a:endParaRPr kumimoji="1" lang="en-US" altLang="ja-JP" dirty="0"/>
          </a:p>
          <a:p>
            <a:r>
              <a:rPr kumimoji="1" lang="ja-JP" altLang="en-US" dirty="0"/>
              <a:t>　　わかってきた。</a:t>
            </a:r>
          </a:p>
        </p:txBody>
      </p:sp>
    </p:spTree>
    <p:extLst>
      <p:ext uri="{BB962C8B-B14F-4D97-AF65-F5344CB8AC3E}">
        <p14:creationId xmlns:p14="http://schemas.microsoft.com/office/powerpoint/2010/main" val="1067067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ED7134-7FE2-610D-A99A-3B9AD84BD226}"/>
              </a:ext>
            </a:extLst>
          </p:cNvPr>
          <p:cNvSpPr>
            <a:spLocks noGrp="1"/>
          </p:cNvSpPr>
          <p:nvPr>
            <p:ph type="title"/>
          </p:nvPr>
        </p:nvSpPr>
        <p:spPr/>
        <p:txBody>
          <a:bodyPr/>
          <a:lstStyle/>
          <a:p>
            <a:r>
              <a:rPr kumimoji="1" lang="ja-JP" altLang="en-US" dirty="0"/>
              <a:t>実践での成果</a:t>
            </a:r>
          </a:p>
        </p:txBody>
      </p:sp>
      <p:sp>
        <p:nvSpPr>
          <p:cNvPr id="3" name="コンテンツ プレースホルダー 2">
            <a:extLst>
              <a:ext uri="{FF2B5EF4-FFF2-40B4-BE49-F238E27FC236}">
                <a16:creationId xmlns:a16="http://schemas.microsoft.com/office/drawing/2014/main" id="{67F429AA-ABE1-1B3F-510F-C866512E8DE3}"/>
              </a:ext>
            </a:extLst>
          </p:cNvPr>
          <p:cNvSpPr>
            <a:spLocks noGrp="1"/>
          </p:cNvSpPr>
          <p:nvPr>
            <p:ph idx="1"/>
          </p:nvPr>
        </p:nvSpPr>
        <p:spPr/>
        <p:txBody>
          <a:bodyPr/>
          <a:lstStyle/>
          <a:p>
            <a:r>
              <a:rPr kumimoji="1" lang="en-US" altLang="ja-JP" dirty="0"/>
              <a:t>〈</a:t>
            </a:r>
            <a:r>
              <a:rPr kumimoji="1" lang="ja-JP" altLang="en-US" dirty="0"/>
              <a:t>地域包括ケア病棟看護師としての役割を学ぶ</a:t>
            </a:r>
            <a:r>
              <a:rPr kumimoji="1" lang="en-US" altLang="ja-JP" dirty="0"/>
              <a:t>〉</a:t>
            </a:r>
          </a:p>
          <a:p>
            <a:pPr marL="342900" indent="-342900">
              <a:buFont typeface="Wingdings" panose="05000000000000000000" pitchFamily="2" charset="2"/>
              <a:buChar char="l"/>
            </a:pPr>
            <a:r>
              <a:rPr kumimoji="1" lang="ja-JP" altLang="en-US" dirty="0"/>
              <a:t>院内や部署の学習会に参加することで、知識の向上やアセスメントにつなげることができた。</a:t>
            </a:r>
            <a:endParaRPr kumimoji="1" lang="en-US" altLang="ja-JP" dirty="0"/>
          </a:p>
          <a:p>
            <a:pPr marL="342900" indent="-342900">
              <a:buFont typeface="Wingdings" panose="05000000000000000000" pitchFamily="2" charset="2"/>
              <a:buChar char="l"/>
            </a:pPr>
            <a:r>
              <a:rPr kumimoji="1" lang="ja-JP" altLang="en-US" dirty="0"/>
              <a:t>病棟会に参加し、病棟運営や部署内での問題解決について学び、自分自身の考えを述べることができた。</a:t>
            </a:r>
            <a:endParaRPr kumimoji="1" lang="en-US" altLang="ja-JP" dirty="0"/>
          </a:p>
          <a:p>
            <a:pPr marL="342900" indent="-342900">
              <a:buFont typeface="Wingdings" panose="05000000000000000000" pitchFamily="2" charset="2"/>
              <a:buChar char="l"/>
            </a:pPr>
            <a:r>
              <a:rPr kumimoji="1" lang="ja-JP" altLang="en-US" dirty="0"/>
              <a:t>多職種カンファレンスに参加し、患者の現状について意見交換しながら退院調整を行うことができた。また、医師からの病状説明時にも同席し家族に意向や地域のサポートを考慮しながら退院支援を行うことができた。</a:t>
            </a:r>
          </a:p>
        </p:txBody>
      </p:sp>
    </p:spTree>
    <p:extLst>
      <p:ext uri="{BB962C8B-B14F-4D97-AF65-F5344CB8AC3E}">
        <p14:creationId xmlns:p14="http://schemas.microsoft.com/office/powerpoint/2010/main" val="2455166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89F2A6-60C4-D0F8-C0FF-274F2E9A05F1}"/>
              </a:ext>
            </a:extLst>
          </p:cNvPr>
          <p:cNvSpPr>
            <a:spLocks noGrp="1"/>
          </p:cNvSpPr>
          <p:nvPr>
            <p:ph type="title"/>
          </p:nvPr>
        </p:nvSpPr>
        <p:spPr/>
        <p:txBody>
          <a:bodyPr/>
          <a:lstStyle/>
          <a:p>
            <a:r>
              <a:rPr kumimoji="1" lang="ja-JP" altLang="en-US" dirty="0"/>
              <a:t>実践での成果</a:t>
            </a:r>
          </a:p>
        </p:txBody>
      </p:sp>
      <p:sp>
        <p:nvSpPr>
          <p:cNvPr id="3" name="コンテンツ プレースホルダー 2">
            <a:extLst>
              <a:ext uri="{FF2B5EF4-FFF2-40B4-BE49-F238E27FC236}">
                <a16:creationId xmlns:a16="http://schemas.microsoft.com/office/drawing/2014/main" id="{953DD905-495C-7455-7FA5-01441E1B9275}"/>
              </a:ext>
            </a:extLst>
          </p:cNvPr>
          <p:cNvSpPr>
            <a:spLocks noGrp="1"/>
          </p:cNvSpPr>
          <p:nvPr>
            <p:ph idx="1"/>
          </p:nvPr>
        </p:nvSpPr>
        <p:spPr/>
        <p:txBody>
          <a:bodyPr/>
          <a:lstStyle/>
          <a:p>
            <a:r>
              <a:rPr kumimoji="1" lang="en-US" altLang="ja-JP" dirty="0"/>
              <a:t>〈</a:t>
            </a:r>
            <a:r>
              <a:rPr kumimoji="1" lang="ja-JP" altLang="en-US" dirty="0"/>
              <a:t>患者にとって安心安全な療養環境、最善の医療・看護を提供する</a:t>
            </a:r>
            <a:r>
              <a:rPr kumimoji="1" lang="en-US" altLang="ja-JP" dirty="0"/>
              <a:t>〉</a:t>
            </a:r>
          </a:p>
          <a:p>
            <a:pPr marL="342900" indent="-342900">
              <a:buFont typeface="Wingdings" panose="05000000000000000000" pitchFamily="2" charset="2"/>
              <a:buChar char="l"/>
            </a:pPr>
            <a:r>
              <a:rPr kumimoji="1" lang="ja-JP" altLang="en-US" dirty="0"/>
              <a:t>高齢の患者が多く、行動予測困難や認知機能低下等から言語尾的コミュニケーションを図ること自体が困難なことも多くあるが、看護ケアを通し患者の想いを把握することに努めた。</a:t>
            </a:r>
            <a:endParaRPr kumimoji="1" lang="en-US" altLang="ja-JP" dirty="0"/>
          </a:p>
          <a:p>
            <a:pPr marL="342900" indent="-342900">
              <a:buFont typeface="Wingdings" panose="05000000000000000000" pitchFamily="2" charset="2"/>
              <a:buChar char="l"/>
            </a:pPr>
            <a:r>
              <a:rPr kumimoji="1" lang="ja-JP" altLang="en-US" dirty="0"/>
              <a:t>拘束等による倫理的問題は常に感じて、その場で話し合うことができた。多職種と共有することの重要性を学んだ。</a:t>
            </a:r>
            <a:endParaRPr kumimoji="1" lang="en-US" altLang="ja-JP" dirty="0"/>
          </a:p>
          <a:p>
            <a:pPr marL="342900" indent="-342900">
              <a:buFont typeface="Wingdings" panose="05000000000000000000" pitchFamily="2" charset="2"/>
              <a:buChar char="l"/>
            </a:pPr>
            <a:r>
              <a:rPr kumimoji="1" lang="ja-JP" altLang="en-US" dirty="0"/>
              <a:t>地域包括病棟と回復リハ病棟の違いについて学ぶことができた。</a:t>
            </a:r>
            <a:endParaRPr kumimoji="1" lang="en-US" altLang="ja-JP" dirty="0"/>
          </a:p>
          <a:p>
            <a:endParaRPr kumimoji="1" lang="en-US" altLang="ja-JP" dirty="0"/>
          </a:p>
        </p:txBody>
      </p:sp>
    </p:spTree>
    <p:extLst>
      <p:ext uri="{BB962C8B-B14F-4D97-AF65-F5344CB8AC3E}">
        <p14:creationId xmlns:p14="http://schemas.microsoft.com/office/powerpoint/2010/main" val="2300181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8">
            <a:extLst>
              <a:ext uri="{FF2B5EF4-FFF2-40B4-BE49-F238E27FC236}">
                <a16:creationId xmlns:a16="http://schemas.microsoft.com/office/drawing/2014/main" id="{2F9C493A-9F03-49B4-B3FB-19CE5AC11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98"/>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タイトル 1">
            <a:extLst>
              <a:ext uri="{FF2B5EF4-FFF2-40B4-BE49-F238E27FC236}">
                <a16:creationId xmlns:a16="http://schemas.microsoft.com/office/drawing/2014/main" id="{CADDEF99-CB78-4CD7-3D01-D5F48A811BC1}"/>
              </a:ext>
            </a:extLst>
          </p:cNvPr>
          <p:cNvSpPr>
            <a:spLocks noGrp="1"/>
          </p:cNvSpPr>
          <p:nvPr>
            <p:ph type="title"/>
          </p:nvPr>
        </p:nvSpPr>
        <p:spPr>
          <a:xfrm>
            <a:off x="525717" y="696952"/>
            <a:ext cx="10077196" cy="821794"/>
          </a:xfrm>
        </p:spPr>
        <p:txBody>
          <a:bodyPr>
            <a:normAutofit fontScale="90000"/>
          </a:bodyPr>
          <a:lstStyle/>
          <a:p>
            <a:r>
              <a:rPr kumimoji="1" lang="ja-JP" altLang="en-US" dirty="0"/>
              <a:t>病院の強みを活かし地域を支える看護師の育成</a:t>
            </a:r>
          </a:p>
        </p:txBody>
      </p:sp>
      <p:grpSp>
        <p:nvGrpSpPr>
          <p:cNvPr id="20" name="Graphic 78">
            <a:extLst>
              <a:ext uri="{FF2B5EF4-FFF2-40B4-BE49-F238E27FC236}">
                <a16:creationId xmlns:a16="http://schemas.microsoft.com/office/drawing/2014/main" id="{BC3D4A83-1EFA-4B2C-B330-849E358950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225" y="1708814"/>
            <a:ext cx="972241" cy="45718"/>
            <a:chOff x="4886325" y="3371754"/>
            <a:chExt cx="2418492" cy="113728"/>
          </a:xfrm>
          <a:solidFill>
            <a:schemeClr val="accent1"/>
          </a:solidFill>
        </p:grpSpPr>
        <p:sp>
          <p:nvSpPr>
            <p:cNvPr id="12" name="Graphic 78">
              <a:extLst>
                <a:ext uri="{FF2B5EF4-FFF2-40B4-BE49-F238E27FC236}">
                  <a16:creationId xmlns:a16="http://schemas.microsoft.com/office/drawing/2014/main" id="{3508E11F-ACA4-405C-A9FA-2577500EA2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3" name="Graphic 78">
              <a:extLst>
                <a:ext uri="{FF2B5EF4-FFF2-40B4-BE49-F238E27FC236}">
                  <a16:creationId xmlns:a16="http://schemas.microsoft.com/office/drawing/2014/main" id="{82B1CDA4-B2EA-4968-8276-0552D6D7446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14" name="Graphic 78">
                <a:extLst>
                  <a:ext uri="{FF2B5EF4-FFF2-40B4-BE49-F238E27FC236}">
                    <a16:creationId xmlns:a16="http://schemas.microsoft.com/office/drawing/2014/main" id="{F4337472-CDEB-4AFE-BBB9-5A11CA470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5" name="Graphic 78">
                <a:extLst>
                  <a:ext uri="{FF2B5EF4-FFF2-40B4-BE49-F238E27FC236}">
                    <a16:creationId xmlns:a16="http://schemas.microsoft.com/office/drawing/2014/main" id="{6CD67A6D-EAE7-4891-ACC9-4AC0CCF44A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6" name="Graphic 78">
                <a:extLst>
                  <a:ext uri="{FF2B5EF4-FFF2-40B4-BE49-F238E27FC236}">
                    <a16:creationId xmlns:a16="http://schemas.microsoft.com/office/drawing/2014/main" id="{F1769489-D4BC-4B3B-9E23-87FCFDAB4E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7" name="Graphic 78">
                <a:extLst>
                  <a:ext uri="{FF2B5EF4-FFF2-40B4-BE49-F238E27FC236}">
                    <a16:creationId xmlns:a16="http://schemas.microsoft.com/office/drawing/2014/main" id="{13E13021-8923-4A4D-84FA-DA886E2924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19" name="Freeform: Shape 18">
            <a:extLst>
              <a:ext uri="{FF2B5EF4-FFF2-40B4-BE49-F238E27FC236}">
                <a16:creationId xmlns:a16="http://schemas.microsoft.com/office/drawing/2014/main" id="{90A46C7D-C1BB-49B8-8D37-39742820E9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84683" y="5165905"/>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3">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21" name="コンテンツ プレースホルダー 2">
            <a:extLst>
              <a:ext uri="{FF2B5EF4-FFF2-40B4-BE49-F238E27FC236}">
                <a16:creationId xmlns:a16="http://schemas.microsoft.com/office/drawing/2014/main" id="{8A0277E3-A3BF-DC93-1C38-1A3FCD1B2C36}"/>
              </a:ext>
            </a:extLst>
          </p:cNvPr>
          <p:cNvGraphicFramePr>
            <a:graphicFrameLocks noGrp="1"/>
          </p:cNvGraphicFramePr>
          <p:nvPr>
            <p:ph idx="1"/>
            <p:extLst>
              <p:ext uri="{D42A27DB-BD31-4B8C-83A1-F6EECF244321}">
                <p14:modId xmlns:p14="http://schemas.microsoft.com/office/powerpoint/2010/main" val="2274222006"/>
              </p:ext>
            </p:extLst>
          </p:nvPr>
        </p:nvGraphicFramePr>
        <p:xfrm>
          <a:off x="525462" y="1804163"/>
          <a:ext cx="11004385" cy="4407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6246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042D69-0CE6-9DB0-3B1A-799636665B59}"/>
              </a:ext>
            </a:extLst>
          </p:cNvPr>
          <p:cNvSpPr>
            <a:spLocks noGrp="1"/>
          </p:cNvSpPr>
          <p:nvPr>
            <p:ph type="title"/>
          </p:nvPr>
        </p:nvSpPr>
        <p:spPr/>
        <p:txBody>
          <a:bodyPr/>
          <a:lstStyle/>
          <a:p>
            <a:r>
              <a:rPr kumimoji="1" lang="ja-JP" altLang="en-US" dirty="0"/>
              <a:t>実践での成果</a:t>
            </a:r>
          </a:p>
        </p:txBody>
      </p:sp>
      <p:sp>
        <p:nvSpPr>
          <p:cNvPr id="3" name="コンテンツ プレースホルダー 2">
            <a:extLst>
              <a:ext uri="{FF2B5EF4-FFF2-40B4-BE49-F238E27FC236}">
                <a16:creationId xmlns:a16="http://schemas.microsoft.com/office/drawing/2014/main" id="{54F1015D-4146-B23F-0D40-34554CF746CC}"/>
              </a:ext>
            </a:extLst>
          </p:cNvPr>
          <p:cNvSpPr>
            <a:spLocks noGrp="1"/>
          </p:cNvSpPr>
          <p:nvPr>
            <p:ph idx="1"/>
          </p:nvPr>
        </p:nvSpPr>
        <p:spPr>
          <a:xfrm>
            <a:off x="525717" y="2521885"/>
            <a:ext cx="10077557" cy="3953343"/>
          </a:xfrm>
        </p:spPr>
        <p:txBody>
          <a:bodyPr/>
          <a:lstStyle/>
          <a:p>
            <a:r>
              <a:rPr kumimoji="1" lang="en-US" altLang="ja-JP" dirty="0"/>
              <a:t>〈</a:t>
            </a:r>
            <a:r>
              <a:rPr kumimoji="1" lang="ja-JP" altLang="en-US" dirty="0"/>
              <a:t>在宅訪問診療同行</a:t>
            </a:r>
            <a:r>
              <a:rPr kumimoji="1" lang="en-US" altLang="ja-JP" dirty="0"/>
              <a:t>〉</a:t>
            </a:r>
          </a:p>
          <a:p>
            <a:r>
              <a:rPr kumimoji="1" lang="ja-JP" altLang="en-US" dirty="0"/>
              <a:t>●在宅療養中の生活を知る</a:t>
            </a:r>
            <a:endParaRPr kumimoji="1" lang="en-US" altLang="ja-JP" dirty="0"/>
          </a:p>
          <a:p>
            <a:r>
              <a:rPr kumimoji="1" lang="en-US" altLang="ja-JP" dirty="0"/>
              <a:t>※</a:t>
            </a:r>
            <a:r>
              <a:rPr kumimoji="1" lang="ja-JP" altLang="en-US" dirty="0"/>
              <a:t>これが在宅における療養環境の場なのですね・・</a:t>
            </a:r>
            <a:endParaRPr kumimoji="1" lang="en-US" altLang="ja-JP" dirty="0"/>
          </a:p>
          <a:p>
            <a:r>
              <a:rPr kumimoji="1" lang="en-US" altLang="ja-JP" dirty="0"/>
              <a:t>※</a:t>
            </a:r>
            <a:r>
              <a:rPr kumimoji="1" lang="ja-JP" altLang="en-US" dirty="0"/>
              <a:t>こんな感じで生活しているのですね・・</a:t>
            </a:r>
            <a:endParaRPr kumimoji="1" lang="en-US" altLang="ja-JP" dirty="0"/>
          </a:p>
          <a:p>
            <a:r>
              <a:rPr kumimoji="1" lang="ja-JP" altLang="en-US" dirty="0"/>
              <a:t>・この場所に帰る、帰るその場を知りケアすることの意義を知ることができた。</a:t>
            </a:r>
            <a:endParaRPr kumimoji="1" lang="en-US" altLang="ja-JP" dirty="0"/>
          </a:p>
          <a:p>
            <a:r>
              <a:rPr kumimoji="1" lang="ja-JP" altLang="en-US" dirty="0"/>
              <a:t>・在宅では、皆さん生き生きしてますね。</a:t>
            </a:r>
            <a:r>
              <a:rPr kumimoji="1" lang="ja-JP" altLang="en-US" u="sng" dirty="0"/>
              <a:t>病院という環境はいかに患者の思い、</a:t>
            </a:r>
            <a:endParaRPr kumimoji="1" lang="en-US" altLang="ja-JP" u="sng" dirty="0"/>
          </a:p>
          <a:p>
            <a:r>
              <a:rPr kumimoji="1" lang="ja-JP" altLang="en-US" u="sng" dirty="0"/>
              <a:t>　言葉を出しにくくしている場になっている・・と感じた。</a:t>
            </a:r>
            <a:endParaRPr kumimoji="1" lang="en-US" altLang="ja-JP" u="sng" dirty="0"/>
          </a:p>
          <a:p>
            <a:r>
              <a:rPr kumimoji="1" lang="ja-JP" altLang="en-US" dirty="0"/>
              <a:t>・在宅の良さを知り、「在宅を見据えたケア」の重要性を学んだ。</a:t>
            </a:r>
            <a:endParaRPr kumimoji="1" lang="en-US" altLang="ja-JP" dirty="0"/>
          </a:p>
          <a:p>
            <a:r>
              <a:rPr kumimoji="1" lang="ja-JP" altLang="en-US" dirty="0"/>
              <a:t>　</a:t>
            </a:r>
          </a:p>
        </p:txBody>
      </p:sp>
    </p:spTree>
    <p:extLst>
      <p:ext uri="{BB962C8B-B14F-4D97-AF65-F5344CB8AC3E}">
        <p14:creationId xmlns:p14="http://schemas.microsoft.com/office/powerpoint/2010/main" val="1898070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A1E652-7386-8F9A-B131-104D3223C396}"/>
              </a:ext>
            </a:extLst>
          </p:cNvPr>
          <p:cNvSpPr>
            <a:spLocks noGrp="1"/>
          </p:cNvSpPr>
          <p:nvPr>
            <p:ph type="title"/>
          </p:nvPr>
        </p:nvSpPr>
        <p:spPr/>
        <p:txBody>
          <a:bodyPr/>
          <a:lstStyle/>
          <a:p>
            <a:r>
              <a:rPr kumimoji="1" lang="ja-JP" altLang="en-US" dirty="0"/>
              <a:t>最終面接</a:t>
            </a:r>
          </a:p>
        </p:txBody>
      </p:sp>
      <p:sp>
        <p:nvSpPr>
          <p:cNvPr id="3" name="コンテンツ プレースホルダー 2">
            <a:extLst>
              <a:ext uri="{FF2B5EF4-FFF2-40B4-BE49-F238E27FC236}">
                <a16:creationId xmlns:a16="http://schemas.microsoft.com/office/drawing/2014/main" id="{E1020D11-67BB-4145-96FA-3440FE552283}"/>
              </a:ext>
            </a:extLst>
          </p:cNvPr>
          <p:cNvSpPr>
            <a:spLocks noGrp="1"/>
          </p:cNvSpPr>
          <p:nvPr>
            <p:ph idx="1"/>
          </p:nvPr>
        </p:nvSpPr>
        <p:spPr>
          <a:xfrm>
            <a:off x="525717" y="2254103"/>
            <a:ext cx="10077557" cy="4263656"/>
          </a:xfrm>
        </p:spPr>
        <p:txBody>
          <a:bodyPr/>
          <a:lstStyle/>
          <a:p>
            <a:r>
              <a:rPr kumimoji="1" lang="ja-JP" altLang="en-US" dirty="0"/>
              <a:t>・通勤時間や体（腰・膝等）を考えると三浦市立病院での継続は難しいと判断。</a:t>
            </a:r>
            <a:endParaRPr kumimoji="1" lang="en-US" altLang="ja-JP" dirty="0"/>
          </a:p>
          <a:p>
            <a:r>
              <a:rPr kumimoji="1" lang="ja-JP" altLang="en-US" dirty="0"/>
              <a:t>　横須賀共済病院に戻り、今後の自分の歩む道を探して進んでいきたい。</a:t>
            </a:r>
            <a:endParaRPr kumimoji="1" lang="en-US" altLang="ja-JP" dirty="0"/>
          </a:p>
          <a:p>
            <a:r>
              <a:rPr kumimoji="1" lang="ja-JP" altLang="en-US" dirty="0"/>
              <a:t>・自分には足りないものがあった。それが見つかった。</a:t>
            </a:r>
            <a:endParaRPr kumimoji="1" lang="en-US" altLang="ja-JP" dirty="0"/>
          </a:p>
          <a:p>
            <a:r>
              <a:rPr kumimoji="1" lang="ja-JP" altLang="en-US" dirty="0"/>
              <a:t>・地域で支えていくためには、もう少し急性期を学ぼう、と知り得た。</a:t>
            </a:r>
            <a:endParaRPr kumimoji="1" lang="en-US" altLang="ja-JP" dirty="0"/>
          </a:p>
          <a:p>
            <a:r>
              <a:rPr kumimoji="1" lang="ja-JP" altLang="en-US" dirty="0"/>
              <a:t>　急性期での成人・老年看護を学び、今後の自分の進む道につなげたい・・・</a:t>
            </a:r>
            <a:endParaRPr kumimoji="1" lang="en-US" altLang="ja-JP" dirty="0"/>
          </a:p>
          <a:p>
            <a:r>
              <a:rPr kumimoji="1" lang="ja-JP" altLang="en-US" dirty="0"/>
              <a:t>　⇒そんな思いで出向先に戻る</a:t>
            </a:r>
            <a:endParaRPr kumimoji="1" lang="en-US" altLang="ja-JP" dirty="0"/>
          </a:p>
          <a:p>
            <a:r>
              <a:rPr kumimoji="1" lang="en-US" altLang="ja-JP" dirty="0"/>
              <a:t>※</a:t>
            </a:r>
            <a:r>
              <a:rPr kumimoji="1" lang="ja-JP" altLang="en-US" dirty="0"/>
              <a:t>現在、退職することなく活き活きと働いていると聞いた。長く働き続けるため</a:t>
            </a:r>
            <a:endParaRPr kumimoji="1" lang="en-US" altLang="ja-JP" dirty="0"/>
          </a:p>
          <a:p>
            <a:r>
              <a:rPr kumimoji="1" lang="ja-JP" altLang="en-US" dirty="0"/>
              <a:t>　の一助になっていれば、と思う。</a:t>
            </a:r>
          </a:p>
        </p:txBody>
      </p:sp>
    </p:spTree>
    <p:extLst>
      <p:ext uri="{BB962C8B-B14F-4D97-AF65-F5344CB8AC3E}">
        <p14:creationId xmlns:p14="http://schemas.microsoft.com/office/powerpoint/2010/main" val="760589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DAE287-3D72-CDCF-B448-F415604F741A}"/>
              </a:ext>
            </a:extLst>
          </p:cNvPr>
          <p:cNvSpPr>
            <a:spLocks noGrp="1"/>
          </p:cNvSpPr>
          <p:nvPr>
            <p:ph type="title"/>
          </p:nvPr>
        </p:nvSpPr>
        <p:spPr>
          <a:xfrm>
            <a:off x="525717" y="787068"/>
            <a:ext cx="10077557" cy="1105527"/>
          </a:xfrm>
        </p:spPr>
        <p:txBody>
          <a:bodyPr/>
          <a:lstStyle/>
          <a:p>
            <a:r>
              <a:rPr kumimoji="1" lang="ja-JP" altLang="en-US" dirty="0"/>
              <a:t>看護基礎教育：地域・在宅看護論</a:t>
            </a:r>
          </a:p>
        </p:txBody>
      </p:sp>
      <p:sp>
        <p:nvSpPr>
          <p:cNvPr id="3" name="コンテンツ プレースホルダー 2">
            <a:extLst>
              <a:ext uri="{FF2B5EF4-FFF2-40B4-BE49-F238E27FC236}">
                <a16:creationId xmlns:a16="http://schemas.microsoft.com/office/drawing/2014/main" id="{F7573FC5-E19D-9AD4-AB59-A83742CEF0D0}"/>
              </a:ext>
            </a:extLst>
          </p:cNvPr>
          <p:cNvSpPr>
            <a:spLocks noGrp="1"/>
          </p:cNvSpPr>
          <p:nvPr>
            <p:ph idx="1"/>
          </p:nvPr>
        </p:nvSpPr>
        <p:spPr>
          <a:xfrm>
            <a:off x="525717" y="2521885"/>
            <a:ext cx="10077557" cy="3963975"/>
          </a:xfrm>
        </p:spPr>
        <p:txBody>
          <a:bodyPr/>
          <a:lstStyle/>
          <a:p>
            <a:r>
              <a:rPr kumimoji="1" lang="ja-JP" altLang="en-US" dirty="0"/>
              <a:t>「在宅看護論」が看護基礎教育カリキュラムに追加：</a:t>
            </a:r>
            <a:r>
              <a:rPr kumimoji="1" lang="en-US" altLang="ja-JP" dirty="0"/>
              <a:t>1996</a:t>
            </a:r>
            <a:r>
              <a:rPr kumimoji="1" lang="ja-JP" altLang="en-US" dirty="0"/>
              <a:t>年（平成</a:t>
            </a:r>
            <a:r>
              <a:rPr kumimoji="1" lang="en-US" altLang="ja-JP" dirty="0"/>
              <a:t>8</a:t>
            </a:r>
            <a:r>
              <a:rPr kumimoji="1" lang="ja-JP" altLang="en-US" dirty="0"/>
              <a:t>年）</a:t>
            </a:r>
            <a:endParaRPr kumimoji="1" lang="en-US" altLang="ja-JP" dirty="0"/>
          </a:p>
          <a:p>
            <a:r>
              <a:rPr kumimoji="1" lang="ja-JP" altLang="en-US" dirty="0"/>
              <a:t>「介護保険制度」</a:t>
            </a:r>
            <a:r>
              <a:rPr kumimoji="1" lang="en-US" altLang="ja-JP" dirty="0"/>
              <a:t>2000</a:t>
            </a:r>
            <a:r>
              <a:rPr kumimoji="1" lang="ja-JP" altLang="en-US" dirty="0"/>
              <a:t>年（平成</a:t>
            </a:r>
            <a:r>
              <a:rPr kumimoji="1" lang="en-US" altLang="ja-JP" dirty="0"/>
              <a:t>12</a:t>
            </a:r>
            <a:r>
              <a:rPr kumimoji="1" lang="ja-JP" altLang="en-US" dirty="0"/>
              <a:t>年）</a:t>
            </a:r>
            <a:endParaRPr kumimoji="1" lang="en-US" altLang="ja-JP" dirty="0"/>
          </a:p>
          <a:p>
            <a:r>
              <a:rPr kumimoji="1" lang="ja-JP" altLang="en-US" dirty="0"/>
              <a:t>　⇒それ以前に学んだ看護師は「地域・在宅看護論」や介護保険制度を基礎教育で学んでいない</a:t>
            </a:r>
            <a:endParaRPr kumimoji="1" lang="en-US" altLang="ja-JP" dirty="0"/>
          </a:p>
          <a:p>
            <a:endParaRPr kumimoji="1" lang="en-US" altLang="ja-JP" dirty="0"/>
          </a:p>
          <a:p>
            <a:r>
              <a:rPr kumimoji="1" lang="ja-JP" altLang="en-US" dirty="0"/>
              <a:t>基礎教育で学んでないからこそ、実践で経験するのも一つの方法・・と今回感じた。</a:t>
            </a:r>
            <a:endParaRPr kumimoji="1" lang="en-US" altLang="ja-JP" dirty="0"/>
          </a:p>
          <a:p>
            <a:r>
              <a:rPr kumimoji="1" lang="ja-JP" altLang="en-US" dirty="0"/>
              <a:t>当院の強み、それは「地域医療・地域看護」</a:t>
            </a:r>
            <a:endParaRPr kumimoji="1" lang="en-US" altLang="ja-JP" dirty="0"/>
          </a:p>
          <a:p>
            <a:r>
              <a:rPr kumimoji="1" lang="ja-JP" altLang="en-US" dirty="0"/>
              <a:t>地域包括ケア・地域医療・看護を学べる病院</a:t>
            </a:r>
            <a:r>
              <a:rPr kumimoji="1" lang="ja-JP" altLang="en-US"/>
              <a:t>として人材育成</a:t>
            </a:r>
            <a:r>
              <a:rPr kumimoji="1" lang="ja-JP" altLang="en-US" dirty="0"/>
              <a:t>していきたい。</a:t>
            </a:r>
          </a:p>
        </p:txBody>
      </p:sp>
      <p:sp>
        <p:nvSpPr>
          <p:cNvPr id="4" name="四角形: 角を丸くする 3">
            <a:extLst>
              <a:ext uri="{FF2B5EF4-FFF2-40B4-BE49-F238E27FC236}">
                <a16:creationId xmlns:a16="http://schemas.microsoft.com/office/drawing/2014/main" id="{EFC10BFE-5E0D-8866-D9CE-584BB742CCA9}"/>
              </a:ext>
            </a:extLst>
          </p:cNvPr>
          <p:cNvSpPr/>
          <p:nvPr/>
        </p:nvSpPr>
        <p:spPr>
          <a:xfrm>
            <a:off x="8165805" y="6216858"/>
            <a:ext cx="127590" cy="4571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E5683AB2-8BDC-DAE3-701D-664C734385AA}"/>
              </a:ext>
            </a:extLst>
          </p:cNvPr>
          <p:cNvSpPr/>
          <p:nvPr/>
        </p:nvSpPr>
        <p:spPr>
          <a:xfrm>
            <a:off x="8165805" y="4338762"/>
            <a:ext cx="3615070" cy="330219"/>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dirty="0"/>
              <a:t>角田直枝：看護展望：</a:t>
            </a:r>
            <a:r>
              <a:rPr kumimoji="1" lang="en-US" altLang="ja-JP" sz="1100" dirty="0"/>
              <a:t>2024</a:t>
            </a:r>
            <a:r>
              <a:rPr kumimoji="1" lang="ja-JP" altLang="en-US" sz="1100" dirty="0"/>
              <a:t>　</a:t>
            </a:r>
            <a:r>
              <a:rPr kumimoji="1" lang="en-US" altLang="ja-JP" sz="1100" dirty="0"/>
              <a:t>Vol</a:t>
            </a:r>
            <a:r>
              <a:rPr lang="en-US" altLang="ja-JP" sz="1100" dirty="0"/>
              <a:t>.</a:t>
            </a:r>
            <a:r>
              <a:rPr kumimoji="1" lang="en-US" altLang="ja-JP" sz="1100" dirty="0"/>
              <a:t>49</a:t>
            </a:r>
            <a:r>
              <a:rPr kumimoji="1" lang="ja-JP" altLang="en-US" sz="1100" dirty="0"/>
              <a:t>　</a:t>
            </a:r>
            <a:r>
              <a:rPr kumimoji="1" lang="en-US" altLang="ja-JP" sz="1100" dirty="0"/>
              <a:t>P6</a:t>
            </a:r>
            <a:r>
              <a:rPr kumimoji="1" lang="ja-JP" altLang="en-US" sz="1100" dirty="0"/>
              <a:t>～９</a:t>
            </a:r>
          </a:p>
        </p:txBody>
      </p:sp>
    </p:spTree>
    <p:extLst>
      <p:ext uri="{BB962C8B-B14F-4D97-AF65-F5344CB8AC3E}">
        <p14:creationId xmlns:p14="http://schemas.microsoft.com/office/powerpoint/2010/main" val="3533633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4D5189-1A5F-2036-8DC6-8EFDFD44A2A5}"/>
              </a:ext>
            </a:extLst>
          </p:cNvPr>
          <p:cNvSpPr>
            <a:spLocks noGrp="1"/>
          </p:cNvSpPr>
          <p:nvPr>
            <p:ph type="title"/>
          </p:nvPr>
        </p:nvSpPr>
        <p:spPr/>
        <p:txBody>
          <a:bodyPr/>
          <a:lstStyle/>
          <a:p>
            <a:r>
              <a:rPr kumimoji="1" lang="ja-JP" altLang="en-US" dirty="0"/>
              <a:t>出向制度を終えて</a:t>
            </a:r>
          </a:p>
        </p:txBody>
      </p:sp>
      <p:sp>
        <p:nvSpPr>
          <p:cNvPr id="3" name="コンテンツ プレースホルダー 2">
            <a:extLst>
              <a:ext uri="{FF2B5EF4-FFF2-40B4-BE49-F238E27FC236}">
                <a16:creationId xmlns:a16="http://schemas.microsoft.com/office/drawing/2014/main" id="{7E0CB754-D3DC-7A3A-8EF7-BE48E5CEB844}"/>
              </a:ext>
            </a:extLst>
          </p:cNvPr>
          <p:cNvSpPr>
            <a:spLocks noGrp="1"/>
          </p:cNvSpPr>
          <p:nvPr>
            <p:ph idx="1"/>
          </p:nvPr>
        </p:nvSpPr>
        <p:spPr>
          <a:xfrm>
            <a:off x="525717" y="2424222"/>
            <a:ext cx="10077557" cy="4146697"/>
          </a:xfrm>
        </p:spPr>
        <p:txBody>
          <a:bodyPr/>
          <a:lstStyle/>
          <a:p>
            <a:r>
              <a:rPr kumimoji="1" lang="ja-JP" altLang="en-US" dirty="0"/>
              <a:t>・出向者は自分を見直す期間となっていた。</a:t>
            </a:r>
            <a:endParaRPr kumimoji="1" lang="en-US" altLang="ja-JP" dirty="0"/>
          </a:p>
          <a:p>
            <a:r>
              <a:rPr kumimoji="1" lang="ja-JP" altLang="en-US" dirty="0"/>
              <a:t>・地域包括ケア・地域看護を知り自己のスキルアップにつながった</a:t>
            </a:r>
            <a:endParaRPr kumimoji="1" lang="en-US" altLang="ja-JP" dirty="0"/>
          </a:p>
          <a:p>
            <a:r>
              <a:rPr kumimoji="1" lang="ja-JP" altLang="en-US" dirty="0"/>
              <a:t>・受けて側として、見える視点・見る視点の違う出向者の存在は、貴重な意見や貴</a:t>
            </a:r>
            <a:endParaRPr kumimoji="1" lang="en-US" altLang="ja-JP" dirty="0"/>
          </a:p>
          <a:p>
            <a:r>
              <a:rPr kumimoji="1" lang="ja-JP" altLang="en-US" dirty="0"/>
              <a:t>　重な見本を示し、実践現場は大きな影響を受けた。</a:t>
            </a:r>
            <a:endParaRPr kumimoji="1" lang="en-US" altLang="ja-JP" dirty="0"/>
          </a:p>
          <a:p>
            <a:r>
              <a:rPr kumimoji="1" lang="ja-JP" altLang="en-US" dirty="0"/>
              <a:t>・当院の就職には繋がらなかったが、一人の人材のキャリアアップに繋げたかか</a:t>
            </a:r>
            <a:endParaRPr kumimoji="1" lang="en-US" altLang="ja-JP" dirty="0"/>
          </a:p>
          <a:p>
            <a:r>
              <a:rPr kumimoji="1" lang="ja-JP" altLang="en-US" dirty="0"/>
              <a:t>　わりになった。そして、生涯現役で働く看護師の一助になったのでは、と感じ</a:t>
            </a:r>
            <a:endParaRPr kumimoji="1" lang="en-US" altLang="ja-JP" dirty="0"/>
          </a:p>
          <a:p>
            <a:r>
              <a:rPr kumimoji="1" lang="ja-JP" altLang="en-US" dirty="0"/>
              <a:t>　ている。</a:t>
            </a:r>
            <a:endParaRPr kumimoji="1" lang="en-US" altLang="ja-JP" dirty="0"/>
          </a:p>
          <a:p>
            <a:r>
              <a:rPr kumimoji="1" lang="ja-JP" altLang="en-US" dirty="0"/>
              <a:t>・これからも当院の強みを活かし、人材育成のサポートをしていきたい。</a:t>
            </a:r>
            <a:endParaRPr kumimoji="1" lang="en-US" altLang="ja-JP" dirty="0"/>
          </a:p>
        </p:txBody>
      </p:sp>
    </p:spTree>
    <p:extLst>
      <p:ext uri="{BB962C8B-B14F-4D97-AF65-F5344CB8AC3E}">
        <p14:creationId xmlns:p14="http://schemas.microsoft.com/office/powerpoint/2010/main" val="1946644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ED7E32-48F7-2F8B-94F4-2B548DA71E8C}"/>
              </a:ext>
            </a:extLst>
          </p:cNvPr>
          <p:cNvSpPr>
            <a:spLocks noGrp="1"/>
          </p:cNvSpPr>
          <p:nvPr>
            <p:ph type="title"/>
          </p:nvPr>
        </p:nvSpPr>
        <p:spPr/>
        <p:txBody>
          <a:bodyPr/>
          <a:lstStyle/>
          <a:p>
            <a:r>
              <a:rPr kumimoji="1" lang="ja-JP" altLang="en-US" dirty="0"/>
              <a:t>在籍出向・・</a:t>
            </a:r>
          </a:p>
        </p:txBody>
      </p:sp>
      <p:graphicFrame>
        <p:nvGraphicFramePr>
          <p:cNvPr id="6" name="コンテンツ プレースホルダー 2">
            <a:extLst>
              <a:ext uri="{FF2B5EF4-FFF2-40B4-BE49-F238E27FC236}">
                <a16:creationId xmlns:a16="http://schemas.microsoft.com/office/drawing/2014/main" id="{22C0B738-8D79-051D-71EA-828AFB591EA8}"/>
              </a:ext>
            </a:extLst>
          </p:cNvPr>
          <p:cNvGraphicFramePr>
            <a:graphicFrameLocks noGrp="1"/>
          </p:cNvGraphicFramePr>
          <p:nvPr>
            <p:ph idx="1"/>
            <p:extLst>
              <p:ext uri="{D42A27DB-BD31-4B8C-83A1-F6EECF244321}">
                <p14:modId xmlns:p14="http://schemas.microsoft.com/office/powerpoint/2010/main" val="2564673691"/>
              </p:ext>
            </p:extLst>
          </p:nvPr>
        </p:nvGraphicFramePr>
        <p:xfrm>
          <a:off x="525463" y="2522538"/>
          <a:ext cx="10077450" cy="3548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8889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2" name="Rectangle 48">
            <a:extLst>
              <a:ext uri="{FF2B5EF4-FFF2-40B4-BE49-F238E27FC236}">
                <a16:creationId xmlns:a16="http://schemas.microsoft.com/office/drawing/2014/main" id="{2F9C493A-9F03-49B4-B3FB-19CE5AC11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タイトル 1">
            <a:extLst>
              <a:ext uri="{FF2B5EF4-FFF2-40B4-BE49-F238E27FC236}">
                <a16:creationId xmlns:a16="http://schemas.microsoft.com/office/drawing/2014/main" id="{CEFB0227-FB99-45B4-ACE0-25776C697903}"/>
              </a:ext>
            </a:extLst>
          </p:cNvPr>
          <p:cNvSpPr>
            <a:spLocks noGrp="1"/>
          </p:cNvSpPr>
          <p:nvPr>
            <p:ph type="title"/>
          </p:nvPr>
        </p:nvSpPr>
        <p:spPr>
          <a:xfrm>
            <a:off x="525717" y="787068"/>
            <a:ext cx="5566263" cy="1455091"/>
          </a:xfrm>
        </p:spPr>
        <p:txBody>
          <a:bodyPr>
            <a:normAutofit/>
          </a:bodyPr>
          <a:lstStyle/>
          <a:p>
            <a:r>
              <a:rPr lang="ja-JP" altLang="en-US"/>
              <a:t>看護部紹介・病院見学</a:t>
            </a:r>
            <a:endParaRPr kumimoji="1" lang="ja-JP" altLang="en-US"/>
          </a:p>
        </p:txBody>
      </p:sp>
      <p:sp>
        <p:nvSpPr>
          <p:cNvPr id="73" name="Freeform: Shape 50">
            <a:extLst>
              <a:ext uri="{FF2B5EF4-FFF2-40B4-BE49-F238E27FC236}">
                <a16:creationId xmlns:a16="http://schemas.microsoft.com/office/drawing/2014/main" id="{90A46C7D-C1BB-49B8-8D37-39742820E9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2"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4" name="Graphic 78">
            <a:extLst>
              <a:ext uri="{FF2B5EF4-FFF2-40B4-BE49-F238E27FC236}">
                <a16:creationId xmlns:a16="http://schemas.microsoft.com/office/drawing/2014/main" id="{61BBAB6F-65E6-4E2B-B363-6AB27C84E0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717" y="2585111"/>
            <a:ext cx="972241" cy="45718"/>
            <a:chOff x="4886325" y="3371754"/>
            <a:chExt cx="2418492" cy="113728"/>
          </a:xfrm>
          <a:solidFill>
            <a:schemeClr val="accent1"/>
          </a:solidFill>
        </p:grpSpPr>
        <p:sp>
          <p:nvSpPr>
            <p:cNvPr id="75" name="Graphic 78">
              <a:extLst>
                <a:ext uri="{FF2B5EF4-FFF2-40B4-BE49-F238E27FC236}">
                  <a16:creationId xmlns:a16="http://schemas.microsoft.com/office/drawing/2014/main" id="{6DA3BBB2-E620-4C13-98C9-FE1EF7D2E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55" name="Graphic 78">
              <a:extLst>
                <a:ext uri="{FF2B5EF4-FFF2-40B4-BE49-F238E27FC236}">
                  <a16:creationId xmlns:a16="http://schemas.microsoft.com/office/drawing/2014/main" id="{ADC9AB5D-88A1-4FA9-B467-E8EF8FFE5B5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76" name="Graphic 78">
                <a:extLst>
                  <a:ext uri="{FF2B5EF4-FFF2-40B4-BE49-F238E27FC236}">
                    <a16:creationId xmlns:a16="http://schemas.microsoft.com/office/drawing/2014/main" id="{0867B8E5-4535-4743-8235-6612FEA410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77" name="Graphic 78">
                <a:extLst>
                  <a:ext uri="{FF2B5EF4-FFF2-40B4-BE49-F238E27FC236}">
                    <a16:creationId xmlns:a16="http://schemas.microsoft.com/office/drawing/2014/main" id="{BE48FEA7-5915-4751-8090-63F30943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78" name="Graphic 78">
                <a:extLst>
                  <a:ext uri="{FF2B5EF4-FFF2-40B4-BE49-F238E27FC236}">
                    <a16:creationId xmlns:a16="http://schemas.microsoft.com/office/drawing/2014/main" id="{32B378CE-44FD-4120-B9ED-7828D4EE9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79" name="Graphic 78">
                <a:extLst>
                  <a:ext uri="{FF2B5EF4-FFF2-40B4-BE49-F238E27FC236}">
                    <a16:creationId xmlns:a16="http://schemas.microsoft.com/office/drawing/2014/main" id="{40FA43D3-D34B-4BC7-80D0-F3E75A222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3" name="コンテンツ プレースホルダー 2">
            <a:extLst>
              <a:ext uri="{FF2B5EF4-FFF2-40B4-BE49-F238E27FC236}">
                <a16:creationId xmlns:a16="http://schemas.microsoft.com/office/drawing/2014/main" id="{8C6C13F4-2899-4F30-ACCE-CF75966C9E15}"/>
              </a:ext>
            </a:extLst>
          </p:cNvPr>
          <p:cNvSpPr>
            <a:spLocks noGrp="1"/>
          </p:cNvSpPr>
          <p:nvPr>
            <p:ph idx="1"/>
          </p:nvPr>
        </p:nvSpPr>
        <p:spPr>
          <a:xfrm>
            <a:off x="525717" y="2796427"/>
            <a:ext cx="5907771" cy="3675493"/>
          </a:xfrm>
        </p:spPr>
        <p:txBody>
          <a:bodyPr>
            <a:normAutofit/>
          </a:bodyPr>
          <a:lstStyle/>
          <a:p>
            <a:pPr>
              <a:lnSpc>
                <a:spcPct val="107000"/>
              </a:lnSpc>
            </a:pPr>
            <a:r>
              <a:rPr kumimoji="1" lang="ja-JP" altLang="en-US" dirty="0"/>
              <a:t>病院・看護部概要、看護部の特徴、方針、目標、看護教育体制・・・</a:t>
            </a:r>
            <a:endParaRPr kumimoji="1" lang="en-US" altLang="ja-JP" dirty="0"/>
          </a:p>
          <a:p>
            <a:pPr>
              <a:lnSpc>
                <a:spcPct val="107000"/>
              </a:lnSpc>
            </a:pPr>
            <a:r>
              <a:rPr kumimoji="1" lang="ja-JP" altLang="en-US" dirty="0"/>
              <a:t>組織が求める看護師像</a:t>
            </a:r>
            <a:endParaRPr kumimoji="1" lang="en-US" altLang="ja-JP" dirty="0"/>
          </a:p>
          <a:p>
            <a:pPr>
              <a:lnSpc>
                <a:spcPct val="107000"/>
              </a:lnSpc>
            </a:pPr>
            <a:r>
              <a:rPr kumimoji="1" lang="ja-JP" altLang="en-US" dirty="0"/>
              <a:t>地域に根ざした医療やあたたかい看護の提供により、市民に必要とされ信頼される病院を目指している</a:t>
            </a:r>
            <a:endParaRPr kumimoji="1" lang="en-US" altLang="ja-JP" dirty="0"/>
          </a:p>
          <a:p>
            <a:pPr marL="0" indent="0">
              <a:lnSpc>
                <a:spcPct val="107000"/>
              </a:lnSpc>
              <a:buNone/>
            </a:pPr>
            <a:r>
              <a:rPr kumimoji="1" lang="ja-JP" altLang="en-US" dirty="0"/>
              <a:t>　　↓</a:t>
            </a:r>
            <a:endParaRPr kumimoji="1" lang="en-US" altLang="ja-JP" dirty="0"/>
          </a:p>
          <a:p>
            <a:pPr>
              <a:lnSpc>
                <a:spcPct val="107000"/>
              </a:lnSpc>
            </a:pPr>
            <a:r>
              <a:rPr lang="ja-JP" altLang="en-US" dirty="0"/>
              <a:t>熱く熱く語りました・・・</a:t>
            </a:r>
            <a:endParaRPr kumimoji="1" lang="en-US" altLang="ja-JP" dirty="0"/>
          </a:p>
          <a:p>
            <a:pPr>
              <a:lnSpc>
                <a:spcPct val="107000"/>
              </a:lnSpc>
            </a:pPr>
            <a:endParaRPr kumimoji="1" lang="ja-JP" altLang="en-US" b="1" dirty="0"/>
          </a:p>
        </p:txBody>
      </p:sp>
      <p:pic>
        <p:nvPicPr>
          <p:cNvPr id="5" name="Picture 4" descr="聴診器とコンピューターのキーボードが置かれた机">
            <a:extLst>
              <a:ext uri="{FF2B5EF4-FFF2-40B4-BE49-F238E27FC236}">
                <a16:creationId xmlns:a16="http://schemas.microsoft.com/office/drawing/2014/main" id="{83DC8D6F-4FFB-348A-7274-102FC5DC05E1}"/>
              </a:ext>
            </a:extLst>
          </p:cNvPr>
          <p:cNvPicPr>
            <a:picLocks noChangeAspect="1"/>
          </p:cNvPicPr>
          <p:nvPr/>
        </p:nvPicPr>
        <p:blipFill rotWithShape="1">
          <a:blip r:embed="rId3"/>
          <a:srcRect l="44909" r="-1" b="-1"/>
          <a:stretch/>
        </p:blipFill>
        <p:spPr>
          <a:xfrm>
            <a:off x="6531789" y="10"/>
            <a:ext cx="5660211" cy="6857990"/>
          </a:xfrm>
          <a:prstGeom prst="rect">
            <a:avLst/>
          </a:prstGeom>
        </p:spPr>
      </p:pic>
      <p:sp>
        <p:nvSpPr>
          <p:cNvPr id="80" name="Freeform: Shape 60">
            <a:extLst>
              <a:ext uri="{FF2B5EF4-FFF2-40B4-BE49-F238E27FC236}">
                <a16:creationId xmlns:a16="http://schemas.microsoft.com/office/drawing/2014/main" id="{55820E42-2F9D-41EF-B67F-522A133B3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1" name="Group 62">
            <a:extLst>
              <a:ext uri="{FF2B5EF4-FFF2-40B4-BE49-F238E27FC236}">
                <a16:creationId xmlns:a16="http://schemas.microsoft.com/office/drawing/2014/main" id="{13D9BC31-B57D-4933-AD83-94F462D4C2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82" name="Freeform: Shape 63">
              <a:extLst>
                <a:ext uri="{FF2B5EF4-FFF2-40B4-BE49-F238E27FC236}">
                  <a16:creationId xmlns:a16="http://schemas.microsoft.com/office/drawing/2014/main" id="{D84AFEA3-A055-41AE-96F3-34BA581424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83" name="Freeform: Shape 64">
              <a:extLst>
                <a:ext uri="{FF2B5EF4-FFF2-40B4-BE49-F238E27FC236}">
                  <a16:creationId xmlns:a16="http://schemas.microsoft.com/office/drawing/2014/main" id="{9028771F-62FA-4349-B7A8-CE1682D2CE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84" name="Freeform: Shape 65">
              <a:extLst>
                <a:ext uri="{FF2B5EF4-FFF2-40B4-BE49-F238E27FC236}">
                  <a16:creationId xmlns:a16="http://schemas.microsoft.com/office/drawing/2014/main" id="{319CDEE6-CB2F-49F0-B237-2A26A3D1DC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85" name="Graphic 12">
              <a:extLst>
                <a:ext uri="{FF2B5EF4-FFF2-40B4-BE49-F238E27FC236}">
                  <a16:creationId xmlns:a16="http://schemas.microsoft.com/office/drawing/2014/main" id="{3DD82286-02D2-4210-A797-5D502D44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86" name="Graphic 15">
              <a:extLst>
                <a:ext uri="{FF2B5EF4-FFF2-40B4-BE49-F238E27FC236}">
                  <a16:creationId xmlns:a16="http://schemas.microsoft.com/office/drawing/2014/main" id="{735449F4-80DA-4E06-B3B6-B9F519F4A6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87" name="Graphic 15">
              <a:extLst>
                <a:ext uri="{FF2B5EF4-FFF2-40B4-BE49-F238E27FC236}">
                  <a16:creationId xmlns:a16="http://schemas.microsoft.com/office/drawing/2014/main" id="{61FABA3B-05B6-433C-90F9-8D9691A84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88" name="Freeform: Shape 69">
              <a:extLst>
                <a:ext uri="{FF2B5EF4-FFF2-40B4-BE49-F238E27FC236}">
                  <a16:creationId xmlns:a16="http://schemas.microsoft.com/office/drawing/2014/main" id="{E1FEBA45-D0A3-4091-9956-161EDA21A0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969469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7" name="Rectangle 77">
            <a:extLst>
              <a:ext uri="{FF2B5EF4-FFF2-40B4-BE49-F238E27FC236}">
                <a16:creationId xmlns:a16="http://schemas.microsoft.com/office/drawing/2014/main" id="{2F9C493A-9F03-49B4-B3FB-19CE5AC11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タイトル 1">
            <a:extLst>
              <a:ext uri="{FF2B5EF4-FFF2-40B4-BE49-F238E27FC236}">
                <a16:creationId xmlns:a16="http://schemas.microsoft.com/office/drawing/2014/main" id="{64612602-EFAE-40E2-8A68-1FC009B11CDF}"/>
              </a:ext>
            </a:extLst>
          </p:cNvPr>
          <p:cNvSpPr>
            <a:spLocks noGrp="1"/>
          </p:cNvSpPr>
          <p:nvPr>
            <p:ph type="title"/>
          </p:nvPr>
        </p:nvSpPr>
        <p:spPr>
          <a:xfrm>
            <a:off x="525717" y="787068"/>
            <a:ext cx="5566263" cy="1455091"/>
          </a:xfrm>
        </p:spPr>
        <p:txBody>
          <a:bodyPr>
            <a:normAutofit/>
          </a:bodyPr>
          <a:lstStyle/>
          <a:p>
            <a:r>
              <a:rPr kumimoji="1" lang="ja-JP" altLang="en-US" dirty="0"/>
              <a:t>看護部　概要</a:t>
            </a:r>
          </a:p>
        </p:txBody>
      </p:sp>
      <p:sp>
        <p:nvSpPr>
          <p:cNvPr id="108" name="Freeform: Shape 79">
            <a:extLst>
              <a:ext uri="{FF2B5EF4-FFF2-40B4-BE49-F238E27FC236}">
                <a16:creationId xmlns:a16="http://schemas.microsoft.com/office/drawing/2014/main" id="{90A46C7D-C1BB-49B8-8D37-39742820E9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2"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2" name="Graphic 78">
            <a:extLst>
              <a:ext uri="{FF2B5EF4-FFF2-40B4-BE49-F238E27FC236}">
                <a16:creationId xmlns:a16="http://schemas.microsoft.com/office/drawing/2014/main" id="{61BBAB6F-65E6-4E2B-B363-6AB27C84E0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717" y="2585111"/>
            <a:ext cx="972241" cy="45718"/>
            <a:chOff x="4886325" y="3371754"/>
            <a:chExt cx="2418492" cy="113728"/>
          </a:xfrm>
          <a:solidFill>
            <a:schemeClr val="accent1"/>
          </a:solidFill>
        </p:grpSpPr>
        <p:sp>
          <p:nvSpPr>
            <p:cNvPr id="109" name="Graphic 78">
              <a:extLst>
                <a:ext uri="{FF2B5EF4-FFF2-40B4-BE49-F238E27FC236}">
                  <a16:creationId xmlns:a16="http://schemas.microsoft.com/office/drawing/2014/main" id="{6DA3BBB2-E620-4C13-98C9-FE1EF7D2E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10" name="Graphic 78">
              <a:extLst>
                <a:ext uri="{FF2B5EF4-FFF2-40B4-BE49-F238E27FC236}">
                  <a16:creationId xmlns:a16="http://schemas.microsoft.com/office/drawing/2014/main" id="{ADC9AB5D-88A1-4FA9-B467-E8EF8FFE5B5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111" name="Graphic 78">
                <a:extLst>
                  <a:ext uri="{FF2B5EF4-FFF2-40B4-BE49-F238E27FC236}">
                    <a16:creationId xmlns:a16="http://schemas.microsoft.com/office/drawing/2014/main" id="{0867B8E5-4535-4743-8235-6612FEA410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2" name="Graphic 78">
                <a:extLst>
                  <a:ext uri="{FF2B5EF4-FFF2-40B4-BE49-F238E27FC236}">
                    <a16:creationId xmlns:a16="http://schemas.microsoft.com/office/drawing/2014/main" id="{BE48FEA7-5915-4751-8090-63F30943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87" name="Graphic 78">
                <a:extLst>
                  <a:ext uri="{FF2B5EF4-FFF2-40B4-BE49-F238E27FC236}">
                    <a16:creationId xmlns:a16="http://schemas.microsoft.com/office/drawing/2014/main" id="{32B378CE-44FD-4120-B9ED-7828D4EE9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88" name="Graphic 78">
                <a:extLst>
                  <a:ext uri="{FF2B5EF4-FFF2-40B4-BE49-F238E27FC236}">
                    <a16:creationId xmlns:a16="http://schemas.microsoft.com/office/drawing/2014/main" id="{40FA43D3-D34B-4BC7-80D0-F3E75A222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pic>
        <p:nvPicPr>
          <p:cNvPr id="3" name="図 2">
            <a:extLst>
              <a:ext uri="{FF2B5EF4-FFF2-40B4-BE49-F238E27FC236}">
                <a16:creationId xmlns:a16="http://schemas.microsoft.com/office/drawing/2014/main" id="{EEE4D502-C2A2-BA2A-35C5-597124C14770}"/>
              </a:ext>
            </a:extLst>
          </p:cNvPr>
          <p:cNvPicPr>
            <a:picLocks noChangeAspect="1"/>
          </p:cNvPicPr>
          <p:nvPr/>
        </p:nvPicPr>
        <p:blipFill rotWithShape="1">
          <a:blip r:embed="rId3">
            <a:extLst>
              <a:ext uri="{28A0092B-C50C-407E-A947-70E740481C1C}">
                <a14:useLocalDpi xmlns:a14="http://schemas.microsoft.com/office/drawing/2010/main" val="0"/>
              </a:ext>
            </a:extLst>
          </a:blip>
          <a:srcRect l="22681" r="22434"/>
          <a:stretch/>
        </p:blipFill>
        <p:spPr>
          <a:xfrm>
            <a:off x="6531789" y="10"/>
            <a:ext cx="5660211" cy="6857990"/>
          </a:xfrm>
          <a:prstGeom prst="rect">
            <a:avLst/>
          </a:prstGeom>
        </p:spPr>
      </p:pic>
      <p:sp>
        <p:nvSpPr>
          <p:cNvPr id="90" name="Freeform: Shape 89">
            <a:extLst>
              <a:ext uri="{FF2B5EF4-FFF2-40B4-BE49-F238E27FC236}">
                <a16:creationId xmlns:a16="http://schemas.microsoft.com/office/drawing/2014/main" id="{55820E42-2F9D-41EF-B67F-522A133B3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2" name="Group 91">
            <a:extLst>
              <a:ext uri="{FF2B5EF4-FFF2-40B4-BE49-F238E27FC236}">
                <a16:creationId xmlns:a16="http://schemas.microsoft.com/office/drawing/2014/main" id="{13D9BC31-B57D-4933-AD83-94F462D4C2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93" name="Freeform: Shape 92">
              <a:extLst>
                <a:ext uri="{FF2B5EF4-FFF2-40B4-BE49-F238E27FC236}">
                  <a16:creationId xmlns:a16="http://schemas.microsoft.com/office/drawing/2014/main" id="{D84AFEA3-A055-41AE-96F3-34BA581424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94" name="Freeform: Shape 93">
              <a:extLst>
                <a:ext uri="{FF2B5EF4-FFF2-40B4-BE49-F238E27FC236}">
                  <a16:creationId xmlns:a16="http://schemas.microsoft.com/office/drawing/2014/main" id="{9028771F-62FA-4349-B7A8-CE1682D2CE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95" name="Freeform: Shape 94">
              <a:extLst>
                <a:ext uri="{FF2B5EF4-FFF2-40B4-BE49-F238E27FC236}">
                  <a16:creationId xmlns:a16="http://schemas.microsoft.com/office/drawing/2014/main" id="{319CDEE6-CB2F-49F0-B237-2A26A3D1DC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96" name="Graphic 12">
              <a:extLst>
                <a:ext uri="{FF2B5EF4-FFF2-40B4-BE49-F238E27FC236}">
                  <a16:creationId xmlns:a16="http://schemas.microsoft.com/office/drawing/2014/main" id="{3DD82286-02D2-4210-A797-5D502D44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97" name="Graphic 15">
              <a:extLst>
                <a:ext uri="{FF2B5EF4-FFF2-40B4-BE49-F238E27FC236}">
                  <a16:creationId xmlns:a16="http://schemas.microsoft.com/office/drawing/2014/main" id="{735449F4-80DA-4E06-B3B6-B9F519F4A6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98" name="Graphic 15">
              <a:extLst>
                <a:ext uri="{FF2B5EF4-FFF2-40B4-BE49-F238E27FC236}">
                  <a16:creationId xmlns:a16="http://schemas.microsoft.com/office/drawing/2014/main" id="{61FABA3B-05B6-433C-90F9-8D9691A84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E1FEBA45-D0A3-4091-9956-161EDA21A0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4" name="コンテンツ プレースホルダー 3">
            <a:extLst>
              <a:ext uri="{FF2B5EF4-FFF2-40B4-BE49-F238E27FC236}">
                <a16:creationId xmlns:a16="http://schemas.microsoft.com/office/drawing/2014/main" id="{93255B65-DCA6-498F-993A-264C51989375}"/>
              </a:ext>
            </a:extLst>
          </p:cNvPr>
          <p:cNvGraphicFramePr>
            <a:graphicFrameLocks noGrp="1"/>
          </p:cNvGraphicFramePr>
          <p:nvPr>
            <p:ph idx="1"/>
            <p:extLst>
              <p:ext uri="{D42A27DB-BD31-4B8C-83A1-F6EECF244321}">
                <p14:modId xmlns:p14="http://schemas.microsoft.com/office/powerpoint/2010/main" val="2928466459"/>
              </p:ext>
            </p:extLst>
          </p:nvPr>
        </p:nvGraphicFramePr>
        <p:xfrm>
          <a:off x="525717" y="2796427"/>
          <a:ext cx="5566263" cy="37855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30918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9608D2-2CFD-3489-B295-790F0F368E20}"/>
              </a:ext>
            </a:extLst>
          </p:cNvPr>
          <p:cNvSpPr>
            <a:spLocks noGrp="1"/>
          </p:cNvSpPr>
          <p:nvPr>
            <p:ph type="title"/>
          </p:nvPr>
        </p:nvSpPr>
        <p:spPr/>
        <p:txBody>
          <a:bodyPr/>
          <a:lstStyle/>
          <a:p>
            <a:r>
              <a:rPr kumimoji="1" lang="ja-JP" altLang="en-US" dirty="0"/>
              <a:t>組織が求める看護師像</a:t>
            </a:r>
          </a:p>
        </p:txBody>
      </p:sp>
      <p:graphicFrame>
        <p:nvGraphicFramePr>
          <p:cNvPr id="4" name="コンテンツ プレースホルダー 3">
            <a:extLst>
              <a:ext uri="{FF2B5EF4-FFF2-40B4-BE49-F238E27FC236}">
                <a16:creationId xmlns:a16="http://schemas.microsoft.com/office/drawing/2014/main" id="{4DCA60BC-D45E-8740-C871-56FFEA968D73}"/>
              </a:ext>
            </a:extLst>
          </p:cNvPr>
          <p:cNvGraphicFramePr>
            <a:graphicFrameLocks noGrp="1"/>
          </p:cNvGraphicFramePr>
          <p:nvPr>
            <p:ph idx="1"/>
            <p:extLst>
              <p:ext uri="{D42A27DB-BD31-4B8C-83A1-F6EECF244321}">
                <p14:modId xmlns:p14="http://schemas.microsoft.com/office/powerpoint/2010/main" val="3567046196"/>
              </p:ext>
            </p:extLst>
          </p:nvPr>
        </p:nvGraphicFramePr>
        <p:xfrm>
          <a:off x="811213" y="2522538"/>
          <a:ext cx="10077450" cy="3240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四角形: 角を丸くする 4">
            <a:extLst>
              <a:ext uri="{FF2B5EF4-FFF2-40B4-BE49-F238E27FC236}">
                <a16:creationId xmlns:a16="http://schemas.microsoft.com/office/drawing/2014/main" id="{D2315D6E-25F2-B250-530C-FDB13081EE8D}"/>
              </a:ext>
            </a:extLst>
          </p:cNvPr>
          <p:cNvSpPr/>
          <p:nvPr/>
        </p:nvSpPr>
        <p:spPr>
          <a:xfrm>
            <a:off x="3017520" y="6113418"/>
            <a:ext cx="5939246" cy="53993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クリニカルラダーを導入し「個」を効果的に育成し</a:t>
            </a:r>
            <a:endParaRPr lang="en-US" altLang="ja-JP" b="1" dirty="0">
              <a:solidFill>
                <a:schemeClr val="tx1"/>
              </a:solidFill>
            </a:endParaRPr>
          </a:p>
          <a:p>
            <a:pPr algn="ctr"/>
            <a:r>
              <a:rPr lang="ja-JP" altLang="en-US" b="1" dirty="0">
                <a:solidFill>
                  <a:schemeClr val="tx1"/>
                </a:solidFill>
              </a:rPr>
              <a:t>専門職としての資質・能力の向上の支援</a:t>
            </a:r>
          </a:p>
        </p:txBody>
      </p:sp>
      <p:sp>
        <p:nvSpPr>
          <p:cNvPr id="6" name="矢印: 下 5">
            <a:extLst>
              <a:ext uri="{FF2B5EF4-FFF2-40B4-BE49-F238E27FC236}">
                <a16:creationId xmlns:a16="http://schemas.microsoft.com/office/drawing/2014/main" id="{923F022F-C63B-D8FE-1487-D595F37D1A9D}"/>
              </a:ext>
            </a:extLst>
          </p:cNvPr>
          <p:cNvSpPr/>
          <p:nvPr/>
        </p:nvSpPr>
        <p:spPr>
          <a:xfrm>
            <a:off x="5599611" y="5676900"/>
            <a:ext cx="775063" cy="436518"/>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7" name="コンテンツ プレースホルダー 3" descr="整体師・マッサージ師のイラスト（女性）">
            <a:hlinkClick r:id="rId8"/>
            <a:extLst>
              <a:ext uri="{FF2B5EF4-FFF2-40B4-BE49-F238E27FC236}">
                <a16:creationId xmlns:a16="http://schemas.microsoft.com/office/drawing/2014/main" id="{E8164CF3-36A5-E26A-E8EA-EE9D13105D26}"/>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34565" y="524806"/>
            <a:ext cx="1292691" cy="1504676"/>
          </a:xfrm>
          <a:prstGeom prst="rect">
            <a:avLst/>
          </a:prstGeom>
          <a:noFill/>
          <a:ln>
            <a:noFill/>
          </a:ln>
        </p:spPr>
      </p:pic>
    </p:spTree>
    <p:extLst>
      <p:ext uri="{BB962C8B-B14F-4D97-AF65-F5344CB8AC3E}">
        <p14:creationId xmlns:p14="http://schemas.microsoft.com/office/powerpoint/2010/main" val="946667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90599" y="365127"/>
            <a:ext cx="10201275" cy="993157"/>
          </a:xfrm>
        </p:spPr>
        <p:txBody>
          <a:bodyPr anchor="b">
            <a:normAutofit/>
          </a:bodyPr>
          <a:lstStyle/>
          <a:p>
            <a:r>
              <a:rPr lang="ja-JP" altLang="en-US" sz="3200" dirty="0"/>
              <a:t>みうらクリニックナース（地域看護師）の取り組み</a:t>
            </a:r>
          </a:p>
        </p:txBody>
      </p:sp>
      <p:graphicFrame>
        <p:nvGraphicFramePr>
          <p:cNvPr id="5" name="コンテンツ プレースホルダー 2">
            <a:extLst>
              <a:ext uri="{FF2B5EF4-FFF2-40B4-BE49-F238E27FC236}">
                <a16:creationId xmlns:a16="http://schemas.microsoft.com/office/drawing/2014/main" id="{57B3D9F7-50A9-4216-AD9E-362C1283A8CB}"/>
              </a:ext>
            </a:extLst>
          </p:cNvPr>
          <p:cNvGraphicFramePr>
            <a:graphicFrameLocks noGrp="1"/>
          </p:cNvGraphicFramePr>
          <p:nvPr>
            <p:ph idx="1"/>
            <p:extLst>
              <p:ext uri="{D42A27DB-BD31-4B8C-83A1-F6EECF244321}">
                <p14:modId xmlns:p14="http://schemas.microsoft.com/office/powerpoint/2010/main" val="2630914355"/>
              </p:ext>
            </p:extLst>
          </p:nvPr>
        </p:nvGraphicFramePr>
        <p:xfrm>
          <a:off x="2063552" y="1844824"/>
          <a:ext cx="7992888"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21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11625" y="4869161"/>
            <a:ext cx="1944687" cy="14636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36161" y="4845466"/>
            <a:ext cx="1944687" cy="14636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3436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9" name="Rectangle 45">
            <a:extLst>
              <a:ext uri="{FF2B5EF4-FFF2-40B4-BE49-F238E27FC236}">
                <a16:creationId xmlns:a16="http://schemas.microsoft.com/office/drawing/2014/main" id="{2F9C493A-9F03-49B4-B3FB-19CE5AC11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タイトル 1">
            <a:extLst>
              <a:ext uri="{FF2B5EF4-FFF2-40B4-BE49-F238E27FC236}">
                <a16:creationId xmlns:a16="http://schemas.microsoft.com/office/drawing/2014/main" id="{C5C74DC6-123F-4AC6-B0A6-77C1DF58A4BA}"/>
              </a:ext>
            </a:extLst>
          </p:cNvPr>
          <p:cNvSpPr>
            <a:spLocks noGrp="1"/>
          </p:cNvSpPr>
          <p:nvPr>
            <p:ph type="title"/>
          </p:nvPr>
        </p:nvSpPr>
        <p:spPr>
          <a:xfrm>
            <a:off x="525717" y="787068"/>
            <a:ext cx="5566263" cy="1455091"/>
          </a:xfrm>
        </p:spPr>
        <p:txBody>
          <a:bodyPr>
            <a:normAutofit/>
          </a:bodyPr>
          <a:lstStyle/>
          <a:p>
            <a:r>
              <a:rPr kumimoji="1" lang="ja-JP" altLang="en-US" dirty="0"/>
              <a:t>結　果</a:t>
            </a:r>
          </a:p>
        </p:txBody>
      </p:sp>
      <p:sp>
        <p:nvSpPr>
          <p:cNvPr id="70" name="Freeform: Shape 47">
            <a:extLst>
              <a:ext uri="{FF2B5EF4-FFF2-40B4-BE49-F238E27FC236}">
                <a16:creationId xmlns:a16="http://schemas.microsoft.com/office/drawing/2014/main" id="{90A46C7D-C1BB-49B8-8D37-39742820E9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2"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1" name="Graphic 78">
            <a:extLst>
              <a:ext uri="{FF2B5EF4-FFF2-40B4-BE49-F238E27FC236}">
                <a16:creationId xmlns:a16="http://schemas.microsoft.com/office/drawing/2014/main" id="{61BBAB6F-65E6-4E2B-B363-6AB27C84E0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717" y="2585111"/>
            <a:ext cx="972241" cy="45718"/>
            <a:chOff x="4886325" y="3371754"/>
            <a:chExt cx="2418492" cy="113728"/>
          </a:xfrm>
          <a:solidFill>
            <a:schemeClr val="accent1"/>
          </a:solidFill>
        </p:grpSpPr>
        <p:sp>
          <p:nvSpPr>
            <p:cNvPr id="72" name="Graphic 78">
              <a:extLst>
                <a:ext uri="{FF2B5EF4-FFF2-40B4-BE49-F238E27FC236}">
                  <a16:creationId xmlns:a16="http://schemas.microsoft.com/office/drawing/2014/main" id="{6DA3BBB2-E620-4C13-98C9-FE1EF7D2E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52" name="Graphic 78">
              <a:extLst>
                <a:ext uri="{FF2B5EF4-FFF2-40B4-BE49-F238E27FC236}">
                  <a16:creationId xmlns:a16="http://schemas.microsoft.com/office/drawing/2014/main" id="{ADC9AB5D-88A1-4FA9-B467-E8EF8FFE5B5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73" name="Graphic 78">
                <a:extLst>
                  <a:ext uri="{FF2B5EF4-FFF2-40B4-BE49-F238E27FC236}">
                    <a16:creationId xmlns:a16="http://schemas.microsoft.com/office/drawing/2014/main" id="{0867B8E5-4535-4743-8235-6612FEA410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74" name="Graphic 78">
                <a:extLst>
                  <a:ext uri="{FF2B5EF4-FFF2-40B4-BE49-F238E27FC236}">
                    <a16:creationId xmlns:a16="http://schemas.microsoft.com/office/drawing/2014/main" id="{BE48FEA7-5915-4751-8090-63F30943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75" name="Graphic 78">
                <a:extLst>
                  <a:ext uri="{FF2B5EF4-FFF2-40B4-BE49-F238E27FC236}">
                    <a16:creationId xmlns:a16="http://schemas.microsoft.com/office/drawing/2014/main" id="{32B378CE-44FD-4120-B9ED-7828D4EE9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76" name="Graphic 78">
                <a:extLst>
                  <a:ext uri="{FF2B5EF4-FFF2-40B4-BE49-F238E27FC236}">
                    <a16:creationId xmlns:a16="http://schemas.microsoft.com/office/drawing/2014/main" id="{40FA43D3-D34B-4BC7-80D0-F3E75A222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3" name="コンテンツ プレースホルダー 2">
            <a:extLst>
              <a:ext uri="{FF2B5EF4-FFF2-40B4-BE49-F238E27FC236}">
                <a16:creationId xmlns:a16="http://schemas.microsoft.com/office/drawing/2014/main" id="{6753E530-1507-4B6F-9BFF-8F7C0F7A6BEB}"/>
              </a:ext>
            </a:extLst>
          </p:cNvPr>
          <p:cNvSpPr>
            <a:spLocks noGrp="1"/>
          </p:cNvSpPr>
          <p:nvPr>
            <p:ph idx="1"/>
          </p:nvPr>
        </p:nvSpPr>
        <p:spPr>
          <a:xfrm>
            <a:off x="260746" y="2796427"/>
            <a:ext cx="5986043" cy="3764376"/>
          </a:xfrm>
        </p:spPr>
        <p:txBody>
          <a:bodyPr>
            <a:noAutofit/>
          </a:bodyPr>
          <a:lstStyle/>
          <a:p>
            <a:pPr>
              <a:lnSpc>
                <a:spcPct val="107000"/>
              </a:lnSpc>
            </a:pPr>
            <a:r>
              <a:rPr lang="ja-JP" altLang="en-US" sz="1800" dirty="0"/>
              <a:t>本人より、三浦市立病院で１年間出向したい・・と意思表示あり、三浦市立病院で学ばせていただきたい・・・・という返事をいただく。</a:t>
            </a:r>
            <a:endParaRPr lang="en-US" altLang="ja-JP" sz="1800" dirty="0"/>
          </a:p>
          <a:p>
            <a:pPr>
              <a:lnSpc>
                <a:spcPct val="107000"/>
              </a:lnSpc>
            </a:pPr>
            <a:r>
              <a:rPr kumimoji="1" lang="ja-JP" altLang="en-US" sz="1800" dirty="0"/>
              <a:t>本人の意思のもと、在籍出向で受け入れることになる。</a:t>
            </a:r>
            <a:endParaRPr kumimoji="1" lang="en-US" altLang="ja-JP" sz="1800" dirty="0"/>
          </a:p>
          <a:p>
            <a:pPr>
              <a:lnSpc>
                <a:spcPct val="107000"/>
              </a:lnSpc>
            </a:pPr>
            <a:r>
              <a:rPr lang="ja-JP" altLang="en-US" sz="1800" dirty="0"/>
              <a:t>配属部署は・・何度か電話でのやり取りで希望を確認　　</a:t>
            </a:r>
            <a:endParaRPr lang="en-US" altLang="ja-JP" sz="1800" dirty="0"/>
          </a:p>
          <a:p>
            <a:pPr>
              <a:lnSpc>
                <a:spcPct val="107000"/>
              </a:lnSpc>
            </a:pPr>
            <a:r>
              <a:rPr kumimoji="1" lang="ja-JP" altLang="en-US" sz="1800" dirty="0"/>
              <a:t>地域医療を学びたい、という希望があり慢性期病棟（地域包括ケア病床含む）とした。</a:t>
            </a:r>
            <a:endParaRPr kumimoji="1" lang="en-US" altLang="ja-JP" sz="1800" dirty="0"/>
          </a:p>
          <a:p>
            <a:pPr>
              <a:lnSpc>
                <a:spcPct val="107000"/>
              </a:lnSpc>
            </a:pPr>
            <a:r>
              <a:rPr kumimoji="1" lang="ja-JP" altLang="en-US" sz="1800" dirty="0"/>
              <a:t>事務関係（身分・書類など）は総務課にお任せ</a:t>
            </a:r>
            <a:endParaRPr kumimoji="1" lang="en-US" altLang="ja-JP" sz="1800" dirty="0"/>
          </a:p>
          <a:p>
            <a:pPr>
              <a:lnSpc>
                <a:spcPct val="107000"/>
              </a:lnSpc>
            </a:pPr>
            <a:r>
              <a:rPr kumimoji="1" lang="ja-JP" altLang="en-US" sz="1800" dirty="0"/>
              <a:t>看護部はしっかり出向者を支援するのみ。</a:t>
            </a:r>
            <a:endParaRPr kumimoji="1" lang="en-US" altLang="ja-JP" sz="1800" dirty="0"/>
          </a:p>
          <a:p>
            <a:pPr marL="0" indent="0">
              <a:lnSpc>
                <a:spcPct val="107000"/>
              </a:lnSpc>
              <a:buNone/>
            </a:pPr>
            <a:endParaRPr kumimoji="1" lang="ja-JP" altLang="en-US" sz="1800" dirty="0"/>
          </a:p>
        </p:txBody>
      </p:sp>
      <p:pic>
        <p:nvPicPr>
          <p:cNvPr id="4" name="図 3" descr="抽象, 挿絵 が含まれている画像&#10;&#10;自動的に生成された説明">
            <a:extLst>
              <a:ext uri="{FF2B5EF4-FFF2-40B4-BE49-F238E27FC236}">
                <a16:creationId xmlns:a16="http://schemas.microsoft.com/office/drawing/2014/main" id="{1AFDE97C-B696-AC64-9004-5AA987309E9F}"/>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4859"/>
          <a:stretch/>
        </p:blipFill>
        <p:spPr>
          <a:xfrm>
            <a:off x="6531789" y="10"/>
            <a:ext cx="5660211" cy="6857990"/>
          </a:xfrm>
          <a:prstGeom prst="rect">
            <a:avLst/>
          </a:prstGeom>
        </p:spPr>
      </p:pic>
      <p:sp>
        <p:nvSpPr>
          <p:cNvPr id="77" name="Freeform: Shape 57">
            <a:extLst>
              <a:ext uri="{FF2B5EF4-FFF2-40B4-BE49-F238E27FC236}">
                <a16:creationId xmlns:a16="http://schemas.microsoft.com/office/drawing/2014/main" id="{55820E42-2F9D-41EF-B67F-522A133B3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59">
            <a:extLst>
              <a:ext uri="{FF2B5EF4-FFF2-40B4-BE49-F238E27FC236}">
                <a16:creationId xmlns:a16="http://schemas.microsoft.com/office/drawing/2014/main" id="{13D9BC31-B57D-4933-AD83-94F462D4C2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79" name="Freeform: Shape 60">
              <a:extLst>
                <a:ext uri="{FF2B5EF4-FFF2-40B4-BE49-F238E27FC236}">
                  <a16:creationId xmlns:a16="http://schemas.microsoft.com/office/drawing/2014/main" id="{D84AFEA3-A055-41AE-96F3-34BA581424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80" name="Freeform: Shape 61">
              <a:extLst>
                <a:ext uri="{FF2B5EF4-FFF2-40B4-BE49-F238E27FC236}">
                  <a16:creationId xmlns:a16="http://schemas.microsoft.com/office/drawing/2014/main" id="{9028771F-62FA-4349-B7A8-CE1682D2CE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81" name="Freeform: Shape 62">
              <a:extLst>
                <a:ext uri="{FF2B5EF4-FFF2-40B4-BE49-F238E27FC236}">
                  <a16:creationId xmlns:a16="http://schemas.microsoft.com/office/drawing/2014/main" id="{319CDEE6-CB2F-49F0-B237-2A26A3D1DC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82" name="Graphic 12">
              <a:extLst>
                <a:ext uri="{FF2B5EF4-FFF2-40B4-BE49-F238E27FC236}">
                  <a16:creationId xmlns:a16="http://schemas.microsoft.com/office/drawing/2014/main" id="{3DD82286-02D2-4210-A797-5D502D44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83" name="Graphic 15">
              <a:extLst>
                <a:ext uri="{FF2B5EF4-FFF2-40B4-BE49-F238E27FC236}">
                  <a16:creationId xmlns:a16="http://schemas.microsoft.com/office/drawing/2014/main" id="{735449F4-80DA-4E06-B3B6-B9F519F4A6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84" name="Graphic 15">
              <a:extLst>
                <a:ext uri="{FF2B5EF4-FFF2-40B4-BE49-F238E27FC236}">
                  <a16:creationId xmlns:a16="http://schemas.microsoft.com/office/drawing/2014/main" id="{61FABA3B-05B6-433C-90F9-8D9691A84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85" name="Freeform: Shape 66">
              <a:extLst>
                <a:ext uri="{FF2B5EF4-FFF2-40B4-BE49-F238E27FC236}">
                  <a16:creationId xmlns:a16="http://schemas.microsoft.com/office/drawing/2014/main" id="{E1FEBA45-D0A3-4091-9956-161EDA21A0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50389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77CEF6-5D1C-4E56-8B96-0F31D28827B8}"/>
              </a:ext>
            </a:extLst>
          </p:cNvPr>
          <p:cNvSpPr>
            <a:spLocks noGrp="1"/>
          </p:cNvSpPr>
          <p:nvPr>
            <p:ph type="title"/>
          </p:nvPr>
        </p:nvSpPr>
        <p:spPr/>
        <p:txBody>
          <a:bodyPr>
            <a:normAutofit fontScale="90000"/>
          </a:bodyPr>
          <a:lstStyle/>
          <a:p>
            <a:r>
              <a:rPr lang="ja-JP" altLang="en-US" dirty="0"/>
              <a:t>横須賀共済病院より出向</a:t>
            </a:r>
            <a:br>
              <a:rPr lang="en-US" altLang="ja-JP" dirty="0"/>
            </a:br>
            <a:r>
              <a:rPr lang="en-US" altLang="ja-JP" sz="3200" dirty="0"/>
              <a:t>2023</a:t>
            </a:r>
            <a:r>
              <a:rPr lang="ja-JP" altLang="en-US" sz="3200" dirty="0"/>
              <a:t>年４月１日付</a:t>
            </a:r>
            <a:endParaRPr kumimoji="1" lang="ja-JP" altLang="en-US" dirty="0"/>
          </a:p>
        </p:txBody>
      </p:sp>
      <p:sp>
        <p:nvSpPr>
          <p:cNvPr id="3" name="コンテンツ プレースホルダー 2">
            <a:extLst>
              <a:ext uri="{FF2B5EF4-FFF2-40B4-BE49-F238E27FC236}">
                <a16:creationId xmlns:a16="http://schemas.microsoft.com/office/drawing/2014/main" id="{6D813B42-B48F-4F59-9FE3-4A341C23D538}"/>
              </a:ext>
            </a:extLst>
          </p:cNvPr>
          <p:cNvSpPr>
            <a:spLocks noGrp="1"/>
          </p:cNvSpPr>
          <p:nvPr>
            <p:ph idx="1"/>
          </p:nvPr>
        </p:nvSpPr>
        <p:spPr/>
        <p:txBody>
          <a:bodyPr>
            <a:normAutofit/>
          </a:bodyPr>
          <a:lstStyle/>
          <a:p>
            <a:r>
              <a:rPr kumimoji="1" lang="en-US" altLang="ja-JP" dirty="0"/>
              <a:t>2023</a:t>
            </a:r>
            <a:r>
              <a:rPr kumimoji="1" lang="ja-JP" altLang="en-US" dirty="0"/>
              <a:t>年４月３日（月）</a:t>
            </a:r>
            <a:endParaRPr kumimoji="1" lang="en-US" altLang="ja-JP" dirty="0"/>
          </a:p>
          <a:p>
            <a:r>
              <a:rPr kumimoji="1" lang="ja-JP" altLang="en-US" dirty="0"/>
              <a:t>辞令交付式に参加　　職員（管理職）に紹介</a:t>
            </a:r>
            <a:endParaRPr kumimoji="1" lang="en-US" altLang="ja-JP" dirty="0"/>
          </a:p>
          <a:p>
            <a:r>
              <a:rPr kumimoji="1" lang="ja-JP" altLang="en-US" dirty="0"/>
              <a:t>４階病棟配属・・病棟で紹介</a:t>
            </a:r>
            <a:endParaRPr kumimoji="1" lang="en-US" altLang="ja-JP" dirty="0"/>
          </a:p>
          <a:p>
            <a:r>
              <a:rPr lang="ja-JP" altLang="en-US" dirty="0"/>
              <a:t>同じ病棟に以前の病院で一緒に勤務していたスタッフと出会う</a:t>
            </a:r>
            <a:endParaRPr lang="en-US" altLang="ja-JP" dirty="0"/>
          </a:p>
          <a:p>
            <a:r>
              <a:rPr lang="ja-JP" altLang="en-US" dirty="0"/>
              <a:t>「キャー　久しぶり！」「どうしたの？」「今日からお世話になるの」「えー、よかった」「よろしくお願いします」・・と楽しい会話が飛び散る</a:t>
            </a:r>
            <a:endParaRPr lang="en-US" altLang="ja-JP" dirty="0"/>
          </a:p>
          <a:p>
            <a:r>
              <a:rPr kumimoji="1" lang="ja-JP" altLang="en-US" dirty="0"/>
              <a:t>ちょっと緊張がほぐれた・・</a:t>
            </a:r>
            <a:endParaRPr kumimoji="1" lang="en-US" altLang="ja-JP" dirty="0"/>
          </a:p>
          <a:p>
            <a:endParaRPr kumimoji="1" lang="ja-JP" altLang="en-US" dirty="0"/>
          </a:p>
        </p:txBody>
      </p:sp>
    </p:spTree>
    <p:extLst>
      <p:ext uri="{BB962C8B-B14F-4D97-AF65-F5344CB8AC3E}">
        <p14:creationId xmlns:p14="http://schemas.microsoft.com/office/powerpoint/2010/main" val="919169604"/>
      </p:ext>
    </p:extLst>
  </p:cSld>
  <p:clrMapOvr>
    <a:masterClrMapping/>
  </p:clrMapOvr>
</p:sld>
</file>

<file path=ppt/theme/theme1.xml><?xml version="1.0" encoding="utf-8"?>
<a:theme xmlns:a="http://schemas.openxmlformats.org/drawingml/2006/main" name="RocaVTI">
  <a:themeElements>
    <a:clrScheme name="Custom 101">
      <a:dk1>
        <a:sysClr val="windowText" lastClr="000000"/>
      </a:dk1>
      <a:lt1>
        <a:sysClr val="window" lastClr="FFFFFF"/>
      </a:lt1>
      <a:dk2>
        <a:srgbClr val="463443"/>
      </a:dk2>
      <a:lt2>
        <a:srgbClr val="F3F0E9"/>
      </a:lt2>
      <a:accent1>
        <a:srgbClr val="D45E5E"/>
      </a:accent1>
      <a:accent2>
        <a:srgbClr val="D49D8C"/>
      </a:accent2>
      <a:accent3>
        <a:srgbClr val="BF873A"/>
      </a:accent3>
      <a:accent4>
        <a:srgbClr val="C05050"/>
      </a:accent4>
      <a:accent5>
        <a:srgbClr val="A89F68"/>
      </a:accent5>
      <a:accent6>
        <a:srgbClr val="8F6B8A"/>
      </a:accent6>
      <a:hlink>
        <a:srgbClr val="D75681"/>
      </a:hlink>
      <a:folHlink>
        <a:srgbClr val="6C9D92"/>
      </a:folHlink>
    </a:clrScheme>
    <a:fontScheme name="Custom 36">
      <a:majorFont>
        <a:latin typeface="Yu Mincho Demibold"/>
        <a:ea typeface=""/>
        <a:cs typeface=""/>
      </a:majorFont>
      <a:minorFont>
        <a:latin typeface="Yu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caVTI" id="{D79FE1D1-0489-4A69-8531-D0B8CDC31CBE}" vid="{CEBA7FE6-C04B-474E-964F-B022887AD13B}"/>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727</TotalTime>
  <Words>2102</Words>
  <Application>Microsoft Office PowerPoint</Application>
  <PresentationFormat>ワイド画面</PresentationFormat>
  <Paragraphs>192</Paragraphs>
  <Slides>23</Slides>
  <Notes>23</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23</vt:i4>
      </vt:variant>
    </vt:vector>
  </HeadingPairs>
  <TitlesOfParts>
    <vt:vector size="30" baseType="lpstr">
      <vt:lpstr>游ゴシック</vt:lpstr>
      <vt:lpstr>游ゴシック</vt:lpstr>
      <vt:lpstr>Yu Mincho Demibold</vt:lpstr>
      <vt:lpstr>Arial</vt:lpstr>
      <vt:lpstr>Avenir Next LT Pro Light</vt:lpstr>
      <vt:lpstr>Wingdings</vt:lpstr>
      <vt:lpstr>RocaVTI</vt:lpstr>
      <vt:lpstr>在籍出向の実際 ～受け入れから終了まで～</vt:lpstr>
      <vt:lpstr>病院の強みを活かし地域を支える看護師の育成</vt:lpstr>
      <vt:lpstr>在籍出向・・</vt:lpstr>
      <vt:lpstr>看護部紹介・病院見学</vt:lpstr>
      <vt:lpstr>看護部　概要</vt:lpstr>
      <vt:lpstr>組織が求める看護師像</vt:lpstr>
      <vt:lpstr>みうらクリニックナース（地域看護師）の取り組み</vt:lpstr>
      <vt:lpstr>結　果</vt:lpstr>
      <vt:lpstr>横須賀共済病院より出向 2023年４月１日付</vt:lpstr>
      <vt:lpstr>老年・慢性期病棟での不安</vt:lpstr>
      <vt:lpstr>これからの看護・進む道</vt:lpstr>
      <vt:lpstr>5月経過面接</vt:lpstr>
      <vt:lpstr>１か月経過して・・・</vt:lpstr>
      <vt:lpstr>今、思うこと</vt:lpstr>
      <vt:lpstr>気づき</vt:lpstr>
      <vt:lpstr>今後を決めるのは本人</vt:lpstr>
      <vt:lpstr>中間面接</vt:lpstr>
      <vt:lpstr>実践での成果</vt:lpstr>
      <vt:lpstr>実践での成果</vt:lpstr>
      <vt:lpstr>実践での成果</vt:lpstr>
      <vt:lpstr>最終面接</vt:lpstr>
      <vt:lpstr>看護基礎教育：地域・在宅看護論</vt:lpstr>
      <vt:lpstr>出向制度を終えて</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看護マネジメント</dc:title>
  <dc:creator>kazu8716@outlook.jp</dc:creator>
  <cp:lastModifiedBy>看護部長</cp:lastModifiedBy>
  <cp:revision>32</cp:revision>
  <cp:lastPrinted>2024-08-12T10:35:05Z</cp:lastPrinted>
  <dcterms:created xsi:type="dcterms:W3CDTF">2023-04-19T12:55:41Z</dcterms:created>
  <dcterms:modified xsi:type="dcterms:W3CDTF">2024-08-13T05:30:29Z</dcterms:modified>
</cp:coreProperties>
</file>